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 id="2147483673" r:id="rId3"/>
  </p:sldMasterIdLst>
  <p:notesMasterIdLst>
    <p:notesMasterId r:id="rId24"/>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9144000" cy="5143500" type="screen16x9"/>
  <p:notesSz cx="6858000" cy="9144000"/>
  <p:embeddedFontLst>
    <p:embeddedFont>
      <p:font typeface="Play" pitchFamily="2" charset="0"/>
      <p:regular r:id="rId25"/>
      <p:bold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11"/>
    <p:restoredTop sz="94719"/>
  </p:normalViewPr>
  <p:slideViewPr>
    <p:cSldViewPr snapToGrid="0">
      <p:cViewPr varScale="1">
        <p:scale>
          <a:sx n="157" d="100"/>
          <a:sy n="157" d="100"/>
        </p:scale>
        <p:origin x="168" y="8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2.fntdata"/><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1.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ba6d5296fa_2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g2ba6d5296fa_2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ba6d5296fa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2ba6d5296fa_2_1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ba6d5296fa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2ba6d5296fa_2_1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ba6d5296fa_2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9" name="Google Shape;229;g2ba6d5296fa_2_1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ba6d5296fa_2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8" name="Google Shape;238;g2ba6d5296fa_2_1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ba6d5296fa_2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7" name="Google Shape;247;g2ba6d5296fa_2_1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ba6d5296fa_2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6" name="Google Shape;256;g2ba6d5296fa_2_15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2ba6d5296fa_2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2" name="Google Shape;262;g2ba6d5296fa_2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ba6d5296fa_2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3" name="Google Shape;273;g2ba6d5296fa_2_16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ba6d5296fa_2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g2ba6d5296fa_2_17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ba6d5296fa_2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3" name="Google Shape;293;g2ba6d5296fa_2_19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baf6b31f6f_3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baf6b31f6f_3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2ba6d5296fa_2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1" name="Google Shape;301;g2ba6d5296fa_2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ba6d5296fa_2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2ba6d5296fa_2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bae9596b7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 name="Google Shape;159;g2bae9596b77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ba6d5296fa_2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2ba6d5296fa_2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ba6d5296fa_2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2ba6d5296fa_2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ba6d5296fa_2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2ba6d5296fa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ba6d5296fa_2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1" name="Google Shape;191;g2ba6d5296fa_2_10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ba6d5296fa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g2ba6d5296fa_2_10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0" name="Google Shape;70;p16"/>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71" name="Google Shape;71;p1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2" name="Google Shape;72;p1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3" name="Google Shape;73;p1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6" name="Google Shape;76;p17"/>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7" name="Google Shape;77;p17"/>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78" name="Google Shape;78;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9" name="Google Shape;79;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1"/>
        <p:cNvGrpSpPr/>
        <p:nvPr/>
      </p:nvGrpSpPr>
      <p:grpSpPr>
        <a:xfrm>
          <a:off x="0" y="0"/>
          <a:ext cx="0" cy="0"/>
          <a:chOff x="0" y="0"/>
          <a:chExt cx="0" cy="0"/>
        </a:xfrm>
      </p:grpSpPr>
      <p:sp>
        <p:nvSpPr>
          <p:cNvPr id="82" name="Google Shape;82;p18"/>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3" name="Google Shape;83;p18"/>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4" name="Google Shape;84;p18"/>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5" name="Google Shape;85;p18"/>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6" name="Google Shape;86;p18"/>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2" name="Google Shape;92;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
        <p:cNvGrpSpPr/>
        <p:nvPr/>
      </p:nvGrpSpPr>
      <p:grpSpPr>
        <a:xfrm>
          <a:off x="0" y="0"/>
          <a:ext cx="0" cy="0"/>
          <a:chOff x="0" y="0"/>
          <a:chExt cx="0" cy="0"/>
        </a:xfrm>
      </p:grpSpPr>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9"/>
        <p:cNvGrpSpPr/>
        <p:nvPr/>
      </p:nvGrpSpPr>
      <p:grpSpPr>
        <a:xfrm>
          <a:off x="0" y="0"/>
          <a:ext cx="0" cy="0"/>
          <a:chOff x="0" y="0"/>
          <a:chExt cx="0" cy="0"/>
        </a:xfrm>
      </p:grpSpPr>
      <p:sp>
        <p:nvSpPr>
          <p:cNvPr id="100" name="Google Shape;100;p21"/>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1" name="Google Shape;101;p21"/>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2" name="Google Shape;102;p21"/>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3" name="Google Shape;103;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4" name="Google Shape;104;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5" name="Google Shape;105;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6"/>
        <p:cNvGrpSpPr/>
        <p:nvPr/>
      </p:nvGrpSpPr>
      <p:grpSpPr>
        <a:xfrm>
          <a:off x="0" y="0"/>
          <a:ext cx="0" cy="0"/>
          <a:chOff x="0" y="0"/>
          <a:chExt cx="0" cy="0"/>
        </a:xfrm>
      </p:grpSpPr>
      <p:sp>
        <p:nvSpPr>
          <p:cNvPr id="107" name="Google Shape;107;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8" name="Google Shape;108;p22"/>
          <p:cNvSpPr>
            <a:spLocks noGrp="1"/>
          </p:cNvSpPr>
          <p:nvPr>
            <p:ph type="pic" idx="2"/>
          </p:nvPr>
        </p:nvSpPr>
        <p:spPr>
          <a:xfrm>
            <a:off x="3887391" y="740569"/>
            <a:ext cx="4629150" cy="3655219"/>
          </a:xfrm>
          <a:prstGeom prst="rect">
            <a:avLst/>
          </a:prstGeom>
          <a:noFill/>
          <a:ln>
            <a:noFill/>
          </a:ln>
        </p:spPr>
      </p:sp>
      <p:sp>
        <p:nvSpPr>
          <p:cNvPr id="109" name="Google Shape;109;p22"/>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0" name="Google Shape;110;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1" name="Google Shape;111;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2" name="Google Shape;112;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3"/>
        <p:cNvGrpSpPr/>
        <p:nvPr/>
      </p:nvGrpSpPr>
      <p:grpSpPr>
        <a:xfrm>
          <a:off x="0" y="0"/>
          <a:ext cx="0" cy="0"/>
          <a:chOff x="0" y="0"/>
          <a:chExt cx="0" cy="0"/>
        </a:xfrm>
      </p:grpSpPr>
      <p:sp>
        <p:nvSpPr>
          <p:cNvPr id="114" name="Google Shape;114;p2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5" name="Google Shape;115;p23"/>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16" name="Google Shape;116;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7" name="Google Shape;117;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8" name="Google Shape;118;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9"/>
        <p:cNvGrpSpPr/>
        <p:nvPr/>
      </p:nvGrpSpPr>
      <p:grpSpPr>
        <a:xfrm>
          <a:off x="0" y="0"/>
          <a:ext cx="0" cy="0"/>
          <a:chOff x="0" y="0"/>
          <a:chExt cx="0" cy="0"/>
        </a:xfrm>
      </p:grpSpPr>
      <p:sp>
        <p:nvSpPr>
          <p:cNvPr id="120" name="Google Shape;120;p24"/>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1" name="Google Shape;121;p24"/>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2" name="Google Shape;122;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3" name="Google Shape;123;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4" name="Google Shape;124;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1"/>
        <p:cNvGrpSpPr/>
        <p:nvPr/>
      </p:nvGrpSpPr>
      <p:grpSpPr>
        <a:xfrm>
          <a:off x="0" y="0"/>
          <a:ext cx="0" cy="0"/>
          <a:chOff x="0" y="0"/>
          <a:chExt cx="0" cy="0"/>
        </a:xfrm>
      </p:grpSpPr>
      <p:sp>
        <p:nvSpPr>
          <p:cNvPr id="132" name="Google Shape;132;p26"/>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l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33" name="Google Shape;133;p26"/>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lt1"/>
              </a:buClr>
              <a:buSzPts val="1400"/>
              <a:buChar char="•"/>
              <a:defRPr/>
            </a:lvl1pPr>
            <a:lvl2pPr marL="914400" lvl="1" indent="-317500" algn="l">
              <a:lnSpc>
                <a:spcPct val="90000"/>
              </a:lnSpc>
              <a:spcBef>
                <a:spcPts val="400"/>
              </a:spcBef>
              <a:spcAft>
                <a:spcPts val="0"/>
              </a:spcAft>
              <a:buClr>
                <a:schemeClr val="lt1"/>
              </a:buClr>
              <a:buSzPts val="1400"/>
              <a:buChar char="•"/>
              <a:defRPr/>
            </a:lvl2pPr>
            <a:lvl3pPr marL="1371600" lvl="2" indent="-317500" algn="l">
              <a:lnSpc>
                <a:spcPct val="90000"/>
              </a:lnSpc>
              <a:spcBef>
                <a:spcPts val="400"/>
              </a:spcBef>
              <a:spcAft>
                <a:spcPts val="0"/>
              </a:spcAft>
              <a:buClr>
                <a:schemeClr val="lt1"/>
              </a:buClr>
              <a:buSzPts val="1400"/>
              <a:buChar char="•"/>
              <a:defRPr/>
            </a:lvl3pPr>
            <a:lvl4pPr marL="1828800" lvl="3" indent="-317500" algn="l">
              <a:lnSpc>
                <a:spcPct val="90000"/>
              </a:lnSpc>
              <a:spcBef>
                <a:spcPts val="400"/>
              </a:spcBef>
              <a:spcAft>
                <a:spcPts val="0"/>
              </a:spcAft>
              <a:buClr>
                <a:schemeClr val="lt1"/>
              </a:buClr>
              <a:buSzPts val="1400"/>
              <a:buChar char="•"/>
              <a:defRPr/>
            </a:lvl4pPr>
            <a:lvl5pPr marL="2286000" lvl="4" indent="-317500" algn="l">
              <a:lnSpc>
                <a:spcPct val="90000"/>
              </a:lnSpc>
              <a:spcBef>
                <a:spcPts val="400"/>
              </a:spcBef>
              <a:spcAft>
                <a:spcPts val="0"/>
              </a:spcAft>
              <a:buClr>
                <a:schemeClr val="lt1"/>
              </a:buClr>
              <a:buSzPts val="1400"/>
              <a:buChar char="•"/>
              <a:defRPr/>
            </a:lvl5pPr>
            <a:lvl6pPr marL="2743200" lvl="5" indent="-317500" algn="l">
              <a:lnSpc>
                <a:spcPct val="90000"/>
              </a:lnSpc>
              <a:spcBef>
                <a:spcPts val="400"/>
              </a:spcBef>
              <a:spcAft>
                <a:spcPts val="0"/>
              </a:spcAft>
              <a:buClr>
                <a:schemeClr val="lt1"/>
              </a:buClr>
              <a:buSzPts val="1400"/>
              <a:buChar char="•"/>
              <a:defRPr/>
            </a:lvl6pPr>
            <a:lvl7pPr marL="3200400" lvl="6" indent="-317500" algn="l">
              <a:lnSpc>
                <a:spcPct val="90000"/>
              </a:lnSpc>
              <a:spcBef>
                <a:spcPts val="400"/>
              </a:spcBef>
              <a:spcAft>
                <a:spcPts val="0"/>
              </a:spcAft>
              <a:buClr>
                <a:schemeClr val="lt1"/>
              </a:buClr>
              <a:buSzPts val="1400"/>
              <a:buChar char="•"/>
              <a:defRPr/>
            </a:lvl7pPr>
            <a:lvl8pPr marL="3657600" lvl="7" indent="-317500" algn="l">
              <a:lnSpc>
                <a:spcPct val="90000"/>
              </a:lnSpc>
              <a:spcBef>
                <a:spcPts val="400"/>
              </a:spcBef>
              <a:spcAft>
                <a:spcPts val="0"/>
              </a:spcAft>
              <a:buClr>
                <a:schemeClr val="lt1"/>
              </a:buClr>
              <a:buSzPts val="1400"/>
              <a:buChar char="•"/>
              <a:defRPr/>
            </a:lvl8pPr>
            <a:lvl9pPr marL="4114800" lvl="8" indent="-317500" algn="l">
              <a:lnSpc>
                <a:spcPct val="90000"/>
              </a:lnSpc>
              <a:spcBef>
                <a:spcPts val="400"/>
              </a:spcBef>
              <a:spcAft>
                <a:spcPts val="0"/>
              </a:spcAft>
              <a:buClr>
                <a:schemeClr val="lt1"/>
              </a:buClr>
              <a:buSzPts val="1400"/>
              <a:buChar char="•"/>
              <a:defRPr/>
            </a:lvl9pPr>
          </a:lstStyle>
          <a:p>
            <a:endParaRPr/>
          </a:p>
        </p:txBody>
      </p:sp>
      <p:sp>
        <p:nvSpPr>
          <p:cNvPr id="134" name="Google Shape;134;p26"/>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26"/>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6" name="Google Shape;136;p26"/>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lay"/>
              <a:buNone/>
              <a:defRPr sz="3300" b="0" i="0" u="none" strike="noStrike" cap="non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757575"/>
                </a:solidFill>
                <a:latin typeface="Arial"/>
                <a:ea typeface="Arial"/>
                <a:cs typeface="Arial"/>
                <a:sym typeface="Arial"/>
              </a:defRPr>
            </a:lvl1pPr>
            <a:lvl2pPr marL="0" marR="0" lvl="1" indent="0" algn="r" rtl="0">
              <a:spcBef>
                <a:spcPts val="0"/>
              </a:spcBef>
              <a:buNone/>
              <a:defRPr sz="900" b="0" i="0" u="none" strike="noStrike" cap="none">
                <a:solidFill>
                  <a:srgbClr val="757575"/>
                </a:solidFill>
                <a:latin typeface="Arial"/>
                <a:ea typeface="Arial"/>
                <a:cs typeface="Arial"/>
                <a:sym typeface="Arial"/>
              </a:defRPr>
            </a:lvl2pPr>
            <a:lvl3pPr marL="0" marR="0" lvl="2" indent="0" algn="r" rtl="0">
              <a:spcBef>
                <a:spcPts val="0"/>
              </a:spcBef>
              <a:buNone/>
              <a:defRPr sz="900" b="0" i="0" u="none" strike="noStrike" cap="none">
                <a:solidFill>
                  <a:srgbClr val="757575"/>
                </a:solidFill>
                <a:latin typeface="Arial"/>
                <a:ea typeface="Arial"/>
                <a:cs typeface="Arial"/>
                <a:sym typeface="Arial"/>
              </a:defRPr>
            </a:lvl3pPr>
            <a:lvl4pPr marL="0" marR="0" lvl="3" indent="0" algn="r" rtl="0">
              <a:spcBef>
                <a:spcPts val="0"/>
              </a:spcBef>
              <a:buNone/>
              <a:defRPr sz="900" b="0" i="0" u="none" strike="noStrike" cap="none">
                <a:solidFill>
                  <a:srgbClr val="757575"/>
                </a:solidFill>
                <a:latin typeface="Arial"/>
                <a:ea typeface="Arial"/>
                <a:cs typeface="Arial"/>
                <a:sym typeface="Arial"/>
              </a:defRPr>
            </a:lvl4pPr>
            <a:lvl5pPr marL="0" marR="0" lvl="4" indent="0" algn="r" rtl="0">
              <a:spcBef>
                <a:spcPts val="0"/>
              </a:spcBef>
              <a:buNone/>
              <a:defRPr sz="900" b="0" i="0" u="none" strike="noStrike" cap="none">
                <a:solidFill>
                  <a:srgbClr val="757575"/>
                </a:solidFill>
                <a:latin typeface="Arial"/>
                <a:ea typeface="Arial"/>
                <a:cs typeface="Arial"/>
                <a:sym typeface="Arial"/>
              </a:defRPr>
            </a:lvl5pPr>
            <a:lvl6pPr marL="0" marR="0" lvl="5" indent="0" algn="r" rtl="0">
              <a:spcBef>
                <a:spcPts val="0"/>
              </a:spcBef>
              <a:buNone/>
              <a:defRPr sz="900" b="0" i="0" u="none" strike="noStrike" cap="none">
                <a:solidFill>
                  <a:srgbClr val="757575"/>
                </a:solidFill>
                <a:latin typeface="Arial"/>
                <a:ea typeface="Arial"/>
                <a:cs typeface="Arial"/>
                <a:sym typeface="Arial"/>
              </a:defRPr>
            </a:lvl6pPr>
            <a:lvl7pPr marL="0" marR="0" lvl="6" indent="0" algn="r" rtl="0">
              <a:spcBef>
                <a:spcPts val="0"/>
              </a:spcBef>
              <a:buNone/>
              <a:defRPr sz="900" b="0" i="0" u="none" strike="noStrike" cap="none">
                <a:solidFill>
                  <a:srgbClr val="757575"/>
                </a:solidFill>
                <a:latin typeface="Arial"/>
                <a:ea typeface="Arial"/>
                <a:cs typeface="Arial"/>
                <a:sym typeface="Arial"/>
              </a:defRPr>
            </a:lvl7pPr>
            <a:lvl8pPr marL="0" marR="0" lvl="7" indent="0" algn="r" rtl="0">
              <a:spcBef>
                <a:spcPts val="0"/>
              </a:spcBef>
              <a:buNone/>
              <a:defRPr sz="900" b="0" i="0" u="none" strike="noStrike" cap="none">
                <a:solidFill>
                  <a:srgbClr val="757575"/>
                </a:solidFill>
                <a:latin typeface="Arial"/>
                <a:ea typeface="Arial"/>
                <a:cs typeface="Arial"/>
                <a:sym typeface="Arial"/>
              </a:defRPr>
            </a:lvl8pPr>
            <a:lvl9pPr marL="0" marR="0" lvl="8" indent="0" algn="r" rtl="0">
              <a:spcBef>
                <a:spcPts val="0"/>
              </a:spcBef>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5"/>
        <p:cNvGrpSpPr/>
        <p:nvPr/>
      </p:nvGrpSpPr>
      <p:grpSpPr>
        <a:xfrm>
          <a:off x="0" y="0"/>
          <a:ext cx="0" cy="0"/>
          <a:chOff x="0" y="0"/>
          <a:chExt cx="0" cy="0"/>
        </a:xfrm>
      </p:grpSpPr>
      <p:sp>
        <p:nvSpPr>
          <p:cNvPr id="126" name="Google Shape;126;p2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lt1"/>
              </a:buClr>
              <a:buSzPts val="3300"/>
              <a:buFont typeface="Play"/>
              <a:buNone/>
              <a:defRPr sz="3300" b="0" i="0" u="none" strike="noStrike" cap="none">
                <a:solidFill>
                  <a:schemeClr val="lt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127" name="Google Shape;127;p2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lt1"/>
              </a:buClr>
              <a:buSzPts val="2100"/>
              <a:buFont typeface="Arial"/>
              <a:buChar char="•"/>
              <a:defRPr sz="2100" b="0" i="0" u="none" strike="noStrike" cap="none">
                <a:solidFill>
                  <a:schemeClr val="lt1"/>
                </a:solidFill>
                <a:latin typeface="Arial"/>
                <a:ea typeface="Arial"/>
                <a:cs typeface="Arial"/>
                <a:sym typeface="Arial"/>
              </a:defRPr>
            </a:lvl1pPr>
            <a:lvl2pPr marL="914400" marR="0" lvl="1" indent="-342900" algn="l" rtl="0">
              <a:lnSpc>
                <a:spcPct val="90000"/>
              </a:lnSpc>
              <a:spcBef>
                <a:spcPts val="4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2pPr>
            <a:lvl3pPr marL="1371600" marR="0" lvl="2" indent="-323850" algn="l" rtl="0">
              <a:lnSpc>
                <a:spcPct val="90000"/>
              </a:lnSpc>
              <a:spcBef>
                <a:spcPts val="400"/>
              </a:spcBef>
              <a:spcAft>
                <a:spcPts val="0"/>
              </a:spcAft>
              <a:buClr>
                <a:schemeClr val="lt1"/>
              </a:buClr>
              <a:buSzPts val="1500"/>
              <a:buFont typeface="Arial"/>
              <a:buChar char="•"/>
              <a:defRPr sz="1500" b="0" i="0" u="none" strike="noStrike" cap="none">
                <a:solidFill>
                  <a:schemeClr val="lt1"/>
                </a:solidFill>
                <a:latin typeface="Arial"/>
                <a:ea typeface="Arial"/>
                <a:cs typeface="Arial"/>
                <a:sym typeface="Arial"/>
              </a:defRPr>
            </a:lvl3pPr>
            <a:lvl4pPr marL="1828800" marR="0" lvl="3"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4pPr>
            <a:lvl5pPr marL="2286000" marR="0" lvl="4"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5pPr>
            <a:lvl6pPr marL="2743200" marR="0" lvl="5"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6pPr>
            <a:lvl7pPr marL="3200400" marR="0" lvl="6"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7pPr>
            <a:lvl8pPr marL="3657600" marR="0" lvl="7"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8pPr>
            <a:lvl9pPr marL="4114800" marR="0" lvl="8" indent="-317500" algn="l" rtl="0">
              <a:lnSpc>
                <a:spcPct val="90000"/>
              </a:lnSpc>
              <a:spcBef>
                <a:spcPts val="40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9pPr>
          </a:lstStyle>
          <a:p>
            <a:endParaRPr/>
          </a:p>
        </p:txBody>
      </p:sp>
      <p:sp>
        <p:nvSpPr>
          <p:cNvPr id="128" name="Google Shape;128;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129" name="Google Shape;129;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1"/>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lt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lt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lt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lt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lt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lt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lt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lt1"/>
                </a:solidFill>
                <a:latin typeface="Arial"/>
                <a:ea typeface="Arial"/>
                <a:cs typeface="Arial"/>
                <a:sym typeface="Arial"/>
              </a:defRPr>
            </a:lvl9pPr>
          </a:lstStyle>
          <a:p>
            <a:endParaRPr/>
          </a:p>
        </p:txBody>
      </p:sp>
      <p:sp>
        <p:nvSpPr>
          <p:cNvPr id="130" name="Google Shape;130;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0" marR="0" lvl="1" indent="0" algn="r" rtl="0">
              <a:spcBef>
                <a:spcPts val="0"/>
              </a:spcBef>
              <a:buNone/>
              <a:defRPr sz="900" b="0" i="0" u="none" strike="noStrike" cap="none">
                <a:solidFill>
                  <a:schemeClr val="lt1"/>
                </a:solidFill>
                <a:latin typeface="Arial"/>
                <a:ea typeface="Arial"/>
                <a:cs typeface="Arial"/>
                <a:sym typeface="Arial"/>
              </a:defRPr>
            </a:lvl2pPr>
            <a:lvl3pPr marL="0" marR="0" lvl="2" indent="0" algn="r" rtl="0">
              <a:spcBef>
                <a:spcPts val="0"/>
              </a:spcBef>
              <a:buNone/>
              <a:defRPr sz="900" b="0" i="0" u="none" strike="noStrike" cap="none">
                <a:solidFill>
                  <a:schemeClr val="lt1"/>
                </a:solidFill>
                <a:latin typeface="Arial"/>
                <a:ea typeface="Arial"/>
                <a:cs typeface="Arial"/>
                <a:sym typeface="Arial"/>
              </a:defRPr>
            </a:lvl3pPr>
            <a:lvl4pPr marL="0" marR="0" lvl="3" indent="0" algn="r" rtl="0">
              <a:spcBef>
                <a:spcPts val="0"/>
              </a:spcBef>
              <a:buNone/>
              <a:defRPr sz="900" b="0" i="0" u="none" strike="noStrike" cap="none">
                <a:solidFill>
                  <a:schemeClr val="lt1"/>
                </a:solidFill>
                <a:latin typeface="Arial"/>
                <a:ea typeface="Arial"/>
                <a:cs typeface="Arial"/>
                <a:sym typeface="Arial"/>
              </a:defRPr>
            </a:lvl4pPr>
            <a:lvl5pPr marL="0" marR="0" lvl="4" indent="0" algn="r" rtl="0">
              <a:spcBef>
                <a:spcPts val="0"/>
              </a:spcBef>
              <a:buNone/>
              <a:defRPr sz="900" b="0" i="0" u="none" strike="noStrike" cap="none">
                <a:solidFill>
                  <a:schemeClr val="lt1"/>
                </a:solidFill>
                <a:latin typeface="Arial"/>
                <a:ea typeface="Arial"/>
                <a:cs typeface="Arial"/>
                <a:sym typeface="Arial"/>
              </a:defRPr>
            </a:lvl5pPr>
            <a:lvl6pPr marL="0" marR="0" lvl="5" indent="0" algn="r" rtl="0">
              <a:spcBef>
                <a:spcPts val="0"/>
              </a:spcBef>
              <a:buNone/>
              <a:defRPr sz="900" b="0" i="0" u="none" strike="noStrike" cap="none">
                <a:solidFill>
                  <a:schemeClr val="lt1"/>
                </a:solidFill>
                <a:latin typeface="Arial"/>
                <a:ea typeface="Arial"/>
                <a:cs typeface="Arial"/>
                <a:sym typeface="Arial"/>
              </a:defRPr>
            </a:lvl6pPr>
            <a:lvl7pPr marL="0" marR="0" lvl="6" indent="0" algn="r" rtl="0">
              <a:spcBef>
                <a:spcPts val="0"/>
              </a:spcBef>
              <a:buNone/>
              <a:defRPr sz="900" b="0" i="0" u="none" strike="noStrike" cap="none">
                <a:solidFill>
                  <a:schemeClr val="lt1"/>
                </a:solidFill>
                <a:latin typeface="Arial"/>
                <a:ea typeface="Arial"/>
                <a:cs typeface="Arial"/>
                <a:sym typeface="Arial"/>
              </a:defRPr>
            </a:lvl7pPr>
            <a:lvl8pPr marL="0" marR="0" lvl="7" indent="0" algn="r" rtl="0">
              <a:spcBef>
                <a:spcPts val="0"/>
              </a:spcBef>
              <a:buNone/>
              <a:defRPr sz="900" b="0" i="0" u="none" strike="noStrike" cap="none">
                <a:solidFill>
                  <a:schemeClr val="lt1"/>
                </a:solidFill>
                <a:latin typeface="Arial"/>
                <a:ea typeface="Arial"/>
                <a:cs typeface="Arial"/>
                <a:sym typeface="Arial"/>
              </a:defRPr>
            </a:lvl8pPr>
            <a:lvl9pPr marL="0" marR="0" lvl="8" indent="0" algn="r" rtl="0">
              <a:spcBef>
                <a:spcPts val="0"/>
              </a:spcBef>
              <a:buNone/>
              <a:defRPr sz="9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0.pn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17.jpg"/></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3.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10.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0"/>
        <p:cNvGrpSpPr/>
        <p:nvPr/>
      </p:nvGrpSpPr>
      <p:grpSpPr>
        <a:xfrm>
          <a:off x="0" y="0"/>
          <a:ext cx="0" cy="0"/>
          <a:chOff x="0" y="0"/>
          <a:chExt cx="0" cy="0"/>
        </a:xfrm>
      </p:grpSpPr>
      <p:sp>
        <p:nvSpPr>
          <p:cNvPr id="147" name="Rectangle 146">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People practicing yoga">
            <a:extLst>
              <a:ext uri="{FF2B5EF4-FFF2-40B4-BE49-F238E27FC236}">
                <a16:creationId xmlns:a16="http://schemas.microsoft.com/office/drawing/2014/main" id="{52E5B3D3-4C58-3689-40D9-B2D541961F2C}"/>
              </a:ext>
            </a:extLst>
          </p:cNvPr>
          <p:cNvPicPr>
            <a:picLocks noChangeAspect="1"/>
          </p:cNvPicPr>
          <p:nvPr/>
        </p:nvPicPr>
        <p:blipFill rotWithShape="1">
          <a:blip r:embed="rId3">
            <a:alphaModFix amt="50000"/>
          </a:blip>
          <a:srcRect t="4568" r="-1" b="11141"/>
          <a:stretch/>
        </p:blipFill>
        <p:spPr>
          <a:xfrm>
            <a:off x="20" y="10"/>
            <a:ext cx="9141692" cy="5143490"/>
          </a:xfrm>
          <a:prstGeom prst="rect">
            <a:avLst/>
          </a:prstGeom>
        </p:spPr>
      </p:pic>
      <p:sp>
        <p:nvSpPr>
          <p:cNvPr id="141" name="Google Shape;141;p27"/>
          <p:cNvSpPr txBox="1">
            <a:spLocks noGrp="1"/>
          </p:cNvSpPr>
          <p:nvPr>
            <p:ph type="ctrTitle"/>
          </p:nvPr>
        </p:nvSpPr>
        <p:spPr>
          <a:xfrm>
            <a:off x="1143000" y="841772"/>
            <a:ext cx="6858000" cy="2297430"/>
          </a:xfrm>
          <a:prstGeom prst="rect">
            <a:avLst/>
          </a:prstGeom>
        </p:spPr>
        <p:txBody>
          <a:bodyPr spcFirstLastPara="1" lIns="68575" tIns="34275" rIns="68575" bIns="34275" anchorCtr="0">
            <a:normAutofit/>
          </a:bodyPr>
          <a:lstStyle/>
          <a:p>
            <a:pPr marL="0" lvl="0" indent="0" rtl="0">
              <a:spcBef>
                <a:spcPts val="0"/>
              </a:spcBef>
              <a:spcAft>
                <a:spcPts val="0"/>
              </a:spcAft>
              <a:buClr>
                <a:schemeClr val="dk1"/>
              </a:buClr>
              <a:buSzPts val="4500"/>
              <a:buFont typeface="Play"/>
              <a:buNone/>
            </a:pPr>
            <a:r>
              <a:rPr lang="en-US" sz="5000">
                <a:solidFill>
                  <a:schemeClr val="bg1"/>
                </a:solidFill>
              </a:rPr>
              <a:t>OpenPosture </a:t>
            </a:r>
          </a:p>
          <a:p>
            <a:pPr marL="0" lvl="0" indent="0" rtl="0">
              <a:spcBef>
                <a:spcPts val="0"/>
              </a:spcBef>
              <a:spcAft>
                <a:spcPts val="0"/>
              </a:spcAft>
              <a:buClr>
                <a:schemeClr val="dk1"/>
              </a:buClr>
              <a:buSzPts val="4500"/>
              <a:buFont typeface="Play"/>
              <a:buNone/>
            </a:pPr>
            <a:r>
              <a:rPr lang="en-US" sz="5000">
                <a:solidFill>
                  <a:schemeClr val="bg1"/>
                </a:solidFill>
              </a:rPr>
              <a:t>Phase 2</a:t>
            </a:r>
          </a:p>
        </p:txBody>
      </p:sp>
      <p:sp>
        <p:nvSpPr>
          <p:cNvPr id="142" name="Google Shape;142;p27"/>
          <p:cNvSpPr txBox="1">
            <a:spLocks noGrp="1"/>
          </p:cNvSpPr>
          <p:nvPr>
            <p:ph type="subTitle" idx="1"/>
          </p:nvPr>
        </p:nvSpPr>
        <p:spPr>
          <a:xfrm>
            <a:off x="1145286" y="3449574"/>
            <a:ext cx="6858000" cy="1152144"/>
          </a:xfrm>
          <a:prstGeom prst="rect">
            <a:avLst/>
          </a:prstGeom>
        </p:spPr>
        <p:txBody>
          <a:bodyPr spcFirstLastPara="1" lIns="68575" tIns="34275" rIns="68575" bIns="34275" anchorCtr="0">
            <a:normAutofit/>
          </a:bodyPr>
          <a:lstStyle/>
          <a:p>
            <a:pPr marL="0" lvl="0" indent="0" rtl="0">
              <a:spcBef>
                <a:spcPts val="0"/>
              </a:spcBef>
              <a:spcAft>
                <a:spcPts val="600"/>
              </a:spcAft>
              <a:buClr>
                <a:schemeClr val="dk1"/>
              </a:buClr>
              <a:buSzPts val="1800"/>
              <a:buNone/>
            </a:pPr>
            <a:r>
              <a:rPr lang="en-US">
                <a:solidFill>
                  <a:schemeClr val="bg1"/>
                </a:solidFill>
              </a:rPr>
              <a:t>By: Michael Nweke, Ally Ryan, Parisha Rathod</a:t>
            </a:r>
          </a:p>
        </p:txBody>
      </p:sp>
      <p:sp>
        <p:nvSpPr>
          <p:cNvPr id="149"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80654" y="3276467"/>
            <a:ext cx="3182692" cy="13716"/>
          </a:xfrm>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 name="connsiteX0" fmla="*/ 0 w 3182692"/>
              <a:gd name="connsiteY0" fmla="*/ 0 h 13716"/>
              <a:gd name="connsiteX1" fmla="*/ 572885 w 3182692"/>
              <a:gd name="connsiteY1" fmla="*/ 0 h 13716"/>
              <a:gd name="connsiteX2" fmla="*/ 1113942 w 3182692"/>
              <a:gd name="connsiteY2" fmla="*/ 0 h 13716"/>
              <a:gd name="connsiteX3" fmla="*/ 1686827 w 3182692"/>
              <a:gd name="connsiteY3" fmla="*/ 0 h 13716"/>
              <a:gd name="connsiteX4" fmla="*/ 2323365 w 3182692"/>
              <a:gd name="connsiteY4" fmla="*/ 0 h 13716"/>
              <a:gd name="connsiteX5" fmla="*/ 3182692 w 3182692"/>
              <a:gd name="connsiteY5" fmla="*/ 0 h 13716"/>
              <a:gd name="connsiteX6" fmla="*/ 3182692 w 3182692"/>
              <a:gd name="connsiteY6" fmla="*/ 13716 h 13716"/>
              <a:gd name="connsiteX7" fmla="*/ 2546154 w 3182692"/>
              <a:gd name="connsiteY7" fmla="*/ 13716 h 13716"/>
              <a:gd name="connsiteX8" fmla="*/ 1845961 w 3182692"/>
              <a:gd name="connsiteY8" fmla="*/ 13716 h 13716"/>
              <a:gd name="connsiteX9" fmla="*/ 1304904 w 3182692"/>
              <a:gd name="connsiteY9" fmla="*/ 13716 h 13716"/>
              <a:gd name="connsiteX10" fmla="*/ 604711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25870" y="33585"/>
                  <a:pt x="418138" y="17639"/>
                  <a:pt x="636538" y="0"/>
                </a:cubicBezTo>
                <a:cubicBezTo>
                  <a:pt x="865372" y="-3887"/>
                  <a:pt x="1010746" y="-18166"/>
                  <a:pt x="1273077" y="0"/>
                </a:cubicBezTo>
                <a:cubicBezTo>
                  <a:pt x="1527846" y="-24408"/>
                  <a:pt x="1703704" y="-36055"/>
                  <a:pt x="1909615" y="0"/>
                </a:cubicBezTo>
                <a:cubicBezTo>
                  <a:pt x="2119487" y="1667"/>
                  <a:pt x="2200543" y="-19343"/>
                  <a:pt x="2482500" y="0"/>
                </a:cubicBezTo>
                <a:cubicBezTo>
                  <a:pt x="2736775" y="57438"/>
                  <a:pt x="2997998" y="-48885"/>
                  <a:pt x="3182692" y="0"/>
                </a:cubicBezTo>
                <a:cubicBezTo>
                  <a:pt x="3182670" y="4238"/>
                  <a:pt x="3183054" y="9645"/>
                  <a:pt x="3182692" y="13716"/>
                </a:cubicBezTo>
                <a:cubicBezTo>
                  <a:pt x="2944477" y="11253"/>
                  <a:pt x="2868931" y="7798"/>
                  <a:pt x="2609807" y="13716"/>
                </a:cubicBezTo>
                <a:cubicBezTo>
                  <a:pt x="2341556" y="1621"/>
                  <a:pt x="2324113" y="18134"/>
                  <a:pt x="2068750" y="13716"/>
                </a:cubicBezTo>
                <a:cubicBezTo>
                  <a:pt x="1817163" y="3280"/>
                  <a:pt x="1716254" y="21407"/>
                  <a:pt x="1432211" y="13716"/>
                </a:cubicBezTo>
                <a:cubicBezTo>
                  <a:pt x="1164747" y="-32709"/>
                  <a:pt x="993140" y="23003"/>
                  <a:pt x="859327" y="13716"/>
                </a:cubicBezTo>
                <a:cubicBezTo>
                  <a:pt x="750703" y="-29546"/>
                  <a:pt x="236193" y="34159"/>
                  <a:pt x="0" y="13716"/>
                </a:cubicBezTo>
                <a:cubicBezTo>
                  <a:pt x="-950" y="8514"/>
                  <a:pt x="-119" y="3449"/>
                  <a:pt x="0" y="0"/>
                </a:cubicBezTo>
                <a:close/>
              </a:path>
              <a:path w="3182692" h="13716" stroke="0" extrusionOk="0">
                <a:moveTo>
                  <a:pt x="0" y="0"/>
                </a:moveTo>
                <a:cubicBezTo>
                  <a:pt x="224421" y="-39331"/>
                  <a:pt x="418777" y="11439"/>
                  <a:pt x="572885" y="0"/>
                </a:cubicBezTo>
                <a:cubicBezTo>
                  <a:pt x="750333" y="-6388"/>
                  <a:pt x="940592" y="15806"/>
                  <a:pt x="1113942" y="0"/>
                </a:cubicBezTo>
                <a:cubicBezTo>
                  <a:pt x="1322785" y="-1777"/>
                  <a:pt x="1505363" y="28230"/>
                  <a:pt x="1686827" y="0"/>
                </a:cubicBezTo>
                <a:cubicBezTo>
                  <a:pt x="1853304" y="1595"/>
                  <a:pt x="2194652" y="-1232"/>
                  <a:pt x="2323365" y="0"/>
                </a:cubicBezTo>
                <a:cubicBezTo>
                  <a:pt x="2488732" y="36406"/>
                  <a:pt x="2902093" y="-40336"/>
                  <a:pt x="3182692" y="0"/>
                </a:cubicBezTo>
                <a:cubicBezTo>
                  <a:pt x="3181911" y="5403"/>
                  <a:pt x="3181851" y="9705"/>
                  <a:pt x="3182692" y="13716"/>
                </a:cubicBezTo>
                <a:cubicBezTo>
                  <a:pt x="3012563" y="-42392"/>
                  <a:pt x="2765409" y="31046"/>
                  <a:pt x="2546154" y="13716"/>
                </a:cubicBezTo>
                <a:cubicBezTo>
                  <a:pt x="2333381" y="9342"/>
                  <a:pt x="2154438" y="5266"/>
                  <a:pt x="1845961" y="13716"/>
                </a:cubicBezTo>
                <a:cubicBezTo>
                  <a:pt x="1531509" y="29240"/>
                  <a:pt x="1456631" y="-11178"/>
                  <a:pt x="1304904" y="13716"/>
                </a:cubicBezTo>
                <a:cubicBezTo>
                  <a:pt x="1168344" y="31779"/>
                  <a:pt x="928499" y="10475"/>
                  <a:pt x="604711" y="13716"/>
                </a:cubicBezTo>
                <a:cubicBezTo>
                  <a:pt x="285438" y="33435"/>
                  <a:pt x="116029" y="-26776"/>
                  <a:pt x="0" y="13716"/>
                </a:cubicBezTo>
                <a:cubicBezTo>
                  <a:pt x="242" y="7496"/>
                  <a:pt x="776" y="5947"/>
                  <a:pt x="0" y="0"/>
                </a:cubicBezTo>
                <a:close/>
              </a:path>
              <a:path w="3182692" h="13716" fill="none" stroke="0" extrusionOk="0">
                <a:moveTo>
                  <a:pt x="0" y="0"/>
                </a:moveTo>
                <a:cubicBezTo>
                  <a:pt x="245832" y="29445"/>
                  <a:pt x="388924" y="-28919"/>
                  <a:pt x="636538" y="0"/>
                </a:cubicBezTo>
                <a:cubicBezTo>
                  <a:pt x="854919" y="4634"/>
                  <a:pt x="991654" y="8864"/>
                  <a:pt x="1273077" y="0"/>
                </a:cubicBezTo>
                <a:cubicBezTo>
                  <a:pt x="1566644" y="-14667"/>
                  <a:pt x="1666526" y="3717"/>
                  <a:pt x="1909615" y="0"/>
                </a:cubicBezTo>
                <a:cubicBezTo>
                  <a:pt x="2138795" y="27220"/>
                  <a:pt x="2225506" y="-13892"/>
                  <a:pt x="2482500" y="0"/>
                </a:cubicBezTo>
                <a:cubicBezTo>
                  <a:pt x="2775583" y="32183"/>
                  <a:pt x="3003218" y="-43687"/>
                  <a:pt x="3182692" y="0"/>
                </a:cubicBezTo>
                <a:cubicBezTo>
                  <a:pt x="3182796" y="3768"/>
                  <a:pt x="3182802" y="10153"/>
                  <a:pt x="3182692" y="13716"/>
                </a:cubicBezTo>
                <a:cubicBezTo>
                  <a:pt x="2959845" y="21002"/>
                  <a:pt x="2868929" y="20408"/>
                  <a:pt x="2609807" y="13716"/>
                </a:cubicBezTo>
                <a:cubicBezTo>
                  <a:pt x="2341405" y="1420"/>
                  <a:pt x="2328488" y="15864"/>
                  <a:pt x="2068750" y="13716"/>
                </a:cubicBezTo>
                <a:cubicBezTo>
                  <a:pt x="1816113" y="-2177"/>
                  <a:pt x="1699345" y="32283"/>
                  <a:pt x="1432211" y="13716"/>
                </a:cubicBezTo>
                <a:cubicBezTo>
                  <a:pt x="1148381" y="-32756"/>
                  <a:pt x="987622" y="-2169"/>
                  <a:pt x="859327" y="13716"/>
                </a:cubicBezTo>
                <a:cubicBezTo>
                  <a:pt x="743387" y="32850"/>
                  <a:pt x="194182" y="14217"/>
                  <a:pt x="0" y="13716"/>
                </a:cubicBezTo>
                <a:cubicBezTo>
                  <a:pt x="84" y="8233"/>
                  <a:pt x="-347" y="3186"/>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3182692"/>
                      <a:gd name="connsiteY0" fmla="*/ 0 h 13716"/>
                      <a:gd name="connsiteX1" fmla="*/ 636538 w 3182692"/>
                      <a:gd name="connsiteY1" fmla="*/ 0 h 13716"/>
                      <a:gd name="connsiteX2" fmla="*/ 1273077 w 3182692"/>
                      <a:gd name="connsiteY2" fmla="*/ 0 h 13716"/>
                      <a:gd name="connsiteX3" fmla="*/ 1909615 w 3182692"/>
                      <a:gd name="connsiteY3" fmla="*/ 0 h 13716"/>
                      <a:gd name="connsiteX4" fmla="*/ 2482500 w 3182692"/>
                      <a:gd name="connsiteY4" fmla="*/ 0 h 13716"/>
                      <a:gd name="connsiteX5" fmla="*/ 3182692 w 3182692"/>
                      <a:gd name="connsiteY5" fmla="*/ 0 h 13716"/>
                      <a:gd name="connsiteX6" fmla="*/ 3182692 w 3182692"/>
                      <a:gd name="connsiteY6" fmla="*/ 13716 h 13716"/>
                      <a:gd name="connsiteX7" fmla="*/ 2609807 w 3182692"/>
                      <a:gd name="connsiteY7" fmla="*/ 13716 h 13716"/>
                      <a:gd name="connsiteX8" fmla="*/ 2068750 w 3182692"/>
                      <a:gd name="connsiteY8" fmla="*/ 13716 h 13716"/>
                      <a:gd name="connsiteX9" fmla="*/ 1432211 w 3182692"/>
                      <a:gd name="connsiteY9" fmla="*/ 13716 h 13716"/>
                      <a:gd name="connsiteX10" fmla="*/ 859327 w 3182692"/>
                      <a:gd name="connsiteY10" fmla="*/ 13716 h 13716"/>
                      <a:gd name="connsiteX11" fmla="*/ 0 w 3182692"/>
                      <a:gd name="connsiteY11" fmla="*/ 13716 h 13716"/>
                      <a:gd name="connsiteX12" fmla="*/ 0 w 3182692"/>
                      <a:gd name="connsiteY12"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2692" h="13716" fill="none" extrusionOk="0">
                        <a:moveTo>
                          <a:pt x="0" y="0"/>
                        </a:moveTo>
                        <a:cubicBezTo>
                          <a:pt x="253588" y="25878"/>
                          <a:pt x="409323" y="-5359"/>
                          <a:pt x="636538" y="0"/>
                        </a:cubicBezTo>
                        <a:cubicBezTo>
                          <a:pt x="863753" y="5359"/>
                          <a:pt x="1007727" y="-28"/>
                          <a:pt x="1273077" y="0"/>
                        </a:cubicBezTo>
                        <a:cubicBezTo>
                          <a:pt x="1538427" y="28"/>
                          <a:pt x="1698640" y="-12775"/>
                          <a:pt x="1909615" y="0"/>
                        </a:cubicBezTo>
                        <a:cubicBezTo>
                          <a:pt x="2120590" y="12775"/>
                          <a:pt x="2210293" y="-21823"/>
                          <a:pt x="2482500" y="0"/>
                        </a:cubicBezTo>
                        <a:cubicBezTo>
                          <a:pt x="2754708" y="21823"/>
                          <a:pt x="3004133" y="-28750"/>
                          <a:pt x="3182692" y="0"/>
                        </a:cubicBezTo>
                        <a:cubicBezTo>
                          <a:pt x="3182906" y="4075"/>
                          <a:pt x="3183008" y="9784"/>
                          <a:pt x="3182692" y="13716"/>
                        </a:cubicBezTo>
                        <a:cubicBezTo>
                          <a:pt x="2947402" y="17868"/>
                          <a:pt x="2876226" y="22619"/>
                          <a:pt x="2609807" y="13716"/>
                        </a:cubicBezTo>
                        <a:cubicBezTo>
                          <a:pt x="2343389" y="4813"/>
                          <a:pt x="2326689" y="21007"/>
                          <a:pt x="2068750" y="13716"/>
                        </a:cubicBezTo>
                        <a:cubicBezTo>
                          <a:pt x="1810811" y="6425"/>
                          <a:pt x="1713836" y="43647"/>
                          <a:pt x="1432211" y="13716"/>
                        </a:cubicBezTo>
                        <a:cubicBezTo>
                          <a:pt x="1150586" y="-16215"/>
                          <a:pt x="982765" y="-825"/>
                          <a:pt x="859327" y="13716"/>
                        </a:cubicBezTo>
                        <a:cubicBezTo>
                          <a:pt x="735889" y="28257"/>
                          <a:pt x="254183" y="30659"/>
                          <a:pt x="0" y="13716"/>
                        </a:cubicBezTo>
                        <a:cubicBezTo>
                          <a:pt x="-535" y="8247"/>
                          <a:pt x="-201" y="2959"/>
                          <a:pt x="0" y="0"/>
                        </a:cubicBezTo>
                        <a:close/>
                      </a:path>
                      <a:path w="3182692" h="13716" stroke="0" extrusionOk="0">
                        <a:moveTo>
                          <a:pt x="0" y="0"/>
                        </a:moveTo>
                        <a:cubicBezTo>
                          <a:pt x="243108" y="-22426"/>
                          <a:pt x="387854" y="22949"/>
                          <a:pt x="572885" y="0"/>
                        </a:cubicBezTo>
                        <a:cubicBezTo>
                          <a:pt x="757916" y="-22949"/>
                          <a:pt x="923707" y="6797"/>
                          <a:pt x="1113942" y="0"/>
                        </a:cubicBezTo>
                        <a:cubicBezTo>
                          <a:pt x="1304177" y="-6797"/>
                          <a:pt x="1495991" y="20627"/>
                          <a:pt x="1686827" y="0"/>
                        </a:cubicBezTo>
                        <a:cubicBezTo>
                          <a:pt x="1877663" y="-20627"/>
                          <a:pt x="2170182" y="-20672"/>
                          <a:pt x="2323365" y="0"/>
                        </a:cubicBezTo>
                        <a:cubicBezTo>
                          <a:pt x="2476548" y="20672"/>
                          <a:pt x="2919164" y="6097"/>
                          <a:pt x="3182692" y="0"/>
                        </a:cubicBezTo>
                        <a:cubicBezTo>
                          <a:pt x="3182126" y="5320"/>
                          <a:pt x="3182368" y="9001"/>
                          <a:pt x="3182692" y="13716"/>
                        </a:cubicBezTo>
                        <a:cubicBezTo>
                          <a:pt x="3026065" y="-15421"/>
                          <a:pt x="2775006" y="18495"/>
                          <a:pt x="2546154" y="13716"/>
                        </a:cubicBezTo>
                        <a:cubicBezTo>
                          <a:pt x="2317302" y="8937"/>
                          <a:pt x="2168173" y="-13085"/>
                          <a:pt x="1845961" y="13716"/>
                        </a:cubicBezTo>
                        <a:cubicBezTo>
                          <a:pt x="1523749" y="40517"/>
                          <a:pt x="1450078" y="-5416"/>
                          <a:pt x="1304904" y="13716"/>
                        </a:cubicBezTo>
                        <a:cubicBezTo>
                          <a:pt x="1159730" y="32848"/>
                          <a:pt x="942635" y="-14593"/>
                          <a:pt x="604711" y="13716"/>
                        </a:cubicBezTo>
                        <a:cubicBezTo>
                          <a:pt x="266787" y="42025"/>
                          <a:pt x="141927" y="-12967"/>
                          <a:pt x="0" y="13716"/>
                        </a:cubicBezTo>
                        <a:cubicBezTo>
                          <a:pt x="58" y="7834"/>
                          <a:pt x="453" y="583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5CF0F7"/>
        </a:solidFill>
        <a:effectLst/>
      </p:bgPr>
    </p:bg>
    <p:spTree>
      <p:nvGrpSpPr>
        <p:cNvPr id="1" name="Shape 208"/>
        <p:cNvGrpSpPr/>
        <p:nvPr/>
      </p:nvGrpSpPr>
      <p:grpSpPr>
        <a:xfrm>
          <a:off x="0" y="0"/>
          <a:ext cx="0" cy="0"/>
          <a:chOff x="0" y="0"/>
          <a:chExt cx="0" cy="0"/>
        </a:xfrm>
      </p:grpSpPr>
      <p:pic>
        <p:nvPicPr>
          <p:cNvPr id="209" name="Google Shape;209;p36" descr="A person sitting on a chair&#10;&#10;Description automatically generated"/>
          <p:cNvPicPr preferRelativeResize="0"/>
          <p:nvPr/>
        </p:nvPicPr>
        <p:blipFill rotWithShape="1">
          <a:blip r:embed="rId3">
            <a:alphaModFix/>
          </a:blip>
          <a:srcRect/>
          <a:stretch/>
        </p:blipFill>
        <p:spPr>
          <a:xfrm rot="5400000">
            <a:off x="392381" y="2054834"/>
            <a:ext cx="3138017" cy="2353512"/>
          </a:xfrm>
          <a:prstGeom prst="rect">
            <a:avLst/>
          </a:prstGeom>
          <a:noFill/>
          <a:ln>
            <a:noFill/>
          </a:ln>
        </p:spPr>
      </p:pic>
      <p:pic>
        <p:nvPicPr>
          <p:cNvPr id="210" name="Google Shape;210;p36" descr="A person sitting on a chair&#10;&#10;Description automatically generated"/>
          <p:cNvPicPr preferRelativeResize="0"/>
          <p:nvPr/>
        </p:nvPicPr>
        <p:blipFill rotWithShape="1">
          <a:blip r:embed="rId4">
            <a:alphaModFix/>
          </a:blip>
          <a:srcRect/>
          <a:stretch/>
        </p:blipFill>
        <p:spPr>
          <a:xfrm rot="5400000">
            <a:off x="3002990" y="2054833"/>
            <a:ext cx="3138018" cy="2353514"/>
          </a:xfrm>
          <a:prstGeom prst="rect">
            <a:avLst/>
          </a:prstGeom>
          <a:noFill/>
          <a:ln>
            <a:noFill/>
          </a:ln>
        </p:spPr>
      </p:pic>
      <p:pic>
        <p:nvPicPr>
          <p:cNvPr id="211" name="Google Shape;211;p36" descr="A person sitting on a chair&#10;&#10;Description automatically generated"/>
          <p:cNvPicPr preferRelativeResize="0"/>
          <p:nvPr/>
        </p:nvPicPr>
        <p:blipFill rotWithShape="1">
          <a:blip r:embed="rId5">
            <a:alphaModFix/>
          </a:blip>
          <a:srcRect/>
          <a:stretch/>
        </p:blipFill>
        <p:spPr>
          <a:xfrm rot="5400000">
            <a:off x="5613600" y="2054833"/>
            <a:ext cx="3138020" cy="2353514"/>
          </a:xfrm>
          <a:prstGeom prst="rect">
            <a:avLst/>
          </a:prstGeom>
          <a:noFill/>
          <a:ln>
            <a:noFill/>
          </a:ln>
        </p:spPr>
      </p:pic>
      <p:sp>
        <p:nvSpPr>
          <p:cNvPr id="212" name="Google Shape;212;p36"/>
          <p:cNvSpPr txBox="1"/>
          <p:nvPr/>
        </p:nvSpPr>
        <p:spPr>
          <a:xfrm>
            <a:off x="784632" y="4109365"/>
            <a:ext cx="2353513" cy="691234"/>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rgbClr val="FFFFFF"/>
                </a:solidFill>
                <a:latin typeface="Arial"/>
                <a:ea typeface="Arial"/>
                <a:cs typeface="Arial"/>
                <a:sym typeface="Arial"/>
              </a:rPr>
              <a:t>Leaning Forward</a:t>
            </a:r>
            <a:endParaRPr sz="1000" b="0" i="0" u="none" strike="noStrike" cap="none">
              <a:solidFill>
                <a:srgbClr val="FFFFFF"/>
              </a:solidFill>
              <a:latin typeface="Arial"/>
              <a:ea typeface="Arial"/>
              <a:cs typeface="Arial"/>
              <a:sym typeface="Arial"/>
            </a:endParaRPr>
          </a:p>
        </p:txBody>
      </p:sp>
      <p:sp>
        <p:nvSpPr>
          <p:cNvPr id="213" name="Google Shape;213;p36"/>
          <p:cNvSpPr txBox="1"/>
          <p:nvPr/>
        </p:nvSpPr>
        <p:spPr>
          <a:xfrm>
            <a:off x="3395241" y="4109365"/>
            <a:ext cx="2353513" cy="691234"/>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rgbClr val="FFFFFF"/>
                </a:solidFill>
                <a:latin typeface="Arial"/>
                <a:ea typeface="Arial"/>
                <a:cs typeface="Arial"/>
                <a:sym typeface="Arial"/>
              </a:rPr>
              <a:t>Straight</a:t>
            </a:r>
            <a:endParaRPr sz="1000" b="0" i="0" u="none" strike="noStrike" cap="none">
              <a:solidFill>
                <a:srgbClr val="FFFFFF"/>
              </a:solidFill>
              <a:latin typeface="Arial"/>
              <a:ea typeface="Arial"/>
              <a:cs typeface="Arial"/>
              <a:sym typeface="Arial"/>
            </a:endParaRPr>
          </a:p>
        </p:txBody>
      </p:sp>
      <p:sp>
        <p:nvSpPr>
          <p:cNvPr id="214" name="Google Shape;214;p36"/>
          <p:cNvSpPr txBox="1"/>
          <p:nvPr/>
        </p:nvSpPr>
        <p:spPr>
          <a:xfrm>
            <a:off x="6005851" y="4109365"/>
            <a:ext cx="2353513" cy="691234"/>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900" b="0" i="0" u="none" strike="noStrike" cap="none">
                <a:solidFill>
                  <a:srgbClr val="FFFFFF"/>
                </a:solidFill>
                <a:latin typeface="Arial"/>
                <a:ea typeface="Arial"/>
                <a:cs typeface="Arial"/>
                <a:sym typeface="Arial"/>
              </a:rPr>
              <a:t>Leaning Backward</a:t>
            </a:r>
            <a:endParaRPr sz="1000" b="0" i="0" u="none" strike="noStrike" cap="none">
              <a:solidFill>
                <a:srgbClr val="FFFFFF"/>
              </a:solidFill>
              <a:latin typeface="Arial"/>
              <a:ea typeface="Arial"/>
              <a:cs typeface="Arial"/>
              <a:sym typeface="Arial"/>
            </a:endParaRPr>
          </a:p>
        </p:txBody>
      </p:sp>
      <p:pic>
        <p:nvPicPr>
          <p:cNvPr id="215" name="Google Shape;215;p36" descr="Muscles of the Back - TeachMeAnatomy"/>
          <p:cNvPicPr preferRelativeResize="0"/>
          <p:nvPr/>
        </p:nvPicPr>
        <p:blipFill rotWithShape="1">
          <a:blip r:embed="rId6">
            <a:alphaModFix/>
          </a:blip>
          <a:srcRect/>
          <a:stretch/>
        </p:blipFill>
        <p:spPr>
          <a:xfrm>
            <a:off x="3959233" y="342900"/>
            <a:ext cx="1225529" cy="12255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9"/>
        <p:cNvGrpSpPr/>
        <p:nvPr/>
      </p:nvGrpSpPr>
      <p:grpSpPr>
        <a:xfrm>
          <a:off x="0" y="0"/>
          <a:ext cx="0" cy="0"/>
          <a:chOff x="0" y="0"/>
          <a:chExt cx="0" cy="0"/>
        </a:xfrm>
      </p:grpSpPr>
      <p:pic>
        <p:nvPicPr>
          <p:cNvPr id="220" name="Google Shape;220;p37" descr="A person sitting on a chair&#10;&#10;Description automatically generated"/>
          <p:cNvPicPr preferRelativeResize="0"/>
          <p:nvPr/>
        </p:nvPicPr>
        <p:blipFill rotWithShape="1">
          <a:blip r:embed="rId3">
            <a:alphaModFix/>
          </a:blip>
          <a:srcRect/>
          <a:stretch/>
        </p:blipFill>
        <p:spPr>
          <a:xfrm rot="5400000">
            <a:off x="279619" y="1980755"/>
            <a:ext cx="3222679" cy="2417009"/>
          </a:xfrm>
          <a:prstGeom prst="rect">
            <a:avLst/>
          </a:prstGeom>
          <a:noFill/>
          <a:ln>
            <a:noFill/>
          </a:ln>
        </p:spPr>
      </p:pic>
      <p:pic>
        <p:nvPicPr>
          <p:cNvPr id="221" name="Google Shape;221;p37" descr="A person sitting on a chair&#10;&#10;Description automatically generated"/>
          <p:cNvPicPr preferRelativeResize="0"/>
          <p:nvPr/>
        </p:nvPicPr>
        <p:blipFill rotWithShape="1">
          <a:blip r:embed="rId4">
            <a:alphaModFix/>
          </a:blip>
          <a:srcRect/>
          <a:stretch/>
        </p:blipFill>
        <p:spPr>
          <a:xfrm rot="5400000">
            <a:off x="2960662" y="1980755"/>
            <a:ext cx="3222680" cy="2417010"/>
          </a:xfrm>
          <a:prstGeom prst="rect">
            <a:avLst/>
          </a:prstGeom>
          <a:noFill/>
          <a:ln>
            <a:noFill/>
          </a:ln>
        </p:spPr>
      </p:pic>
      <p:pic>
        <p:nvPicPr>
          <p:cNvPr id="222" name="Google Shape;222;p37" descr="A person sitting on a chair&#10;&#10;Description automatically generated"/>
          <p:cNvPicPr preferRelativeResize="0"/>
          <p:nvPr/>
        </p:nvPicPr>
        <p:blipFill rotWithShape="1">
          <a:blip r:embed="rId5">
            <a:alphaModFix/>
          </a:blip>
          <a:srcRect/>
          <a:stretch/>
        </p:blipFill>
        <p:spPr>
          <a:xfrm rot="5400000">
            <a:off x="5641700" y="1980755"/>
            <a:ext cx="3222681" cy="2417011"/>
          </a:xfrm>
          <a:prstGeom prst="rect">
            <a:avLst/>
          </a:prstGeom>
          <a:noFill/>
          <a:ln>
            <a:noFill/>
          </a:ln>
        </p:spPr>
      </p:pic>
      <p:sp>
        <p:nvSpPr>
          <p:cNvPr id="223" name="Google Shape;223;p37"/>
          <p:cNvSpPr txBox="1"/>
          <p:nvPr/>
        </p:nvSpPr>
        <p:spPr>
          <a:xfrm>
            <a:off x="682454" y="4090716"/>
            <a:ext cx="2417009" cy="709883"/>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0" i="0" u="none" strike="noStrike" cap="none">
                <a:solidFill>
                  <a:srgbClr val="FFFFFF"/>
                </a:solidFill>
                <a:latin typeface="Arial"/>
                <a:ea typeface="Arial"/>
                <a:cs typeface="Arial"/>
                <a:sym typeface="Arial"/>
              </a:rPr>
              <a:t>Downwards</a:t>
            </a:r>
            <a:endParaRPr sz="1000" b="0" i="0" u="none" strike="noStrike" cap="none">
              <a:solidFill>
                <a:srgbClr val="FFFFFF"/>
              </a:solidFill>
              <a:latin typeface="Arial"/>
              <a:ea typeface="Arial"/>
              <a:cs typeface="Arial"/>
              <a:sym typeface="Arial"/>
            </a:endParaRPr>
          </a:p>
        </p:txBody>
      </p:sp>
      <p:sp>
        <p:nvSpPr>
          <p:cNvPr id="224" name="Google Shape;224;p37"/>
          <p:cNvSpPr txBox="1"/>
          <p:nvPr/>
        </p:nvSpPr>
        <p:spPr>
          <a:xfrm>
            <a:off x="3363495" y="4090716"/>
            <a:ext cx="2417009" cy="709883"/>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0" i="0" u="none" strike="noStrike" cap="none">
                <a:solidFill>
                  <a:srgbClr val="FFFFFF"/>
                </a:solidFill>
                <a:latin typeface="Arial"/>
                <a:ea typeface="Arial"/>
                <a:cs typeface="Arial"/>
                <a:sym typeface="Arial"/>
              </a:rPr>
              <a:t>Straight</a:t>
            </a:r>
            <a:endParaRPr sz="1000" b="0" i="0" u="none" strike="noStrike" cap="none">
              <a:solidFill>
                <a:srgbClr val="FFFFFF"/>
              </a:solidFill>
              <a:latin typeface="Arial"/>
              <a:ea typeface="Arial"/>
              <a:cs typeface="Arial"/>
              <a:sym typeface="Arial"/>
            </a:endParaRPr>
          </a:p>
        </p:txBody>
      </p:sp>
      <p:sp>
        <p:nvSpPr>
          <p:cNvPr id="225" name="Google Shape;225;p37"/>
          <p:cNvSpPr txBox="1"/>
          <p:nvPr/>
        </p:nvSpPr>
        <p:spPr>
          <a:xfrm>
            <a:off x="6044537" y="4090716"/>
            <a:ext cx="2417009" cy="709883"/>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0" i="0" u="none" strike="noStrike" cap="none">
                <a:solidFill>
                  <a:srgbClr val="FFFFFF"/>
                </a:solidFill>
                <a:latin typeface="Arial"/>
                <a:ea typeface="Arial"/>
                <a:cs typeface="Arial"/>
                <a:sym typeface="Arial"/>
              </a:rPr>
              <a:t>Upwards</a:t>
            </a:r>
            <a:endParaRPr sz="1000" b="0" i="0" u="none" strike="noStrike" cap="none">
              <a:solidFill>
                <a:srgbClr val="FFFFFF"/>
              </a:solidFill>
              <a:latin typeface="Arial"/>
              <a:ea typeface="Arial"/>
              <a:cs typeface="Arial"/>
              <a:sym typeface="Arial"/>
            </a:endParaRPr>
          </a:p>
        </p:txBody>
      </p:sp>
      <p:pic>
        <p:nvPicPr>
          <p:cNvPr id="226" name="Google Shape;226;p37" descr="neck vector illustration on a background.Premium quality symbols. vector  icons for concept and graphic design. 7242345 Vector Art at Vecteezy"/>
          <p:cNvPicPr preferRelativeResize="0"/>
          <p:nvPr/>
        </p:nvPicPr>
        <p:blipFill rotWithShape="1">
          <a:blip r:embed="rId6">
            <a:alphaModFix/>
          </a:blip>
          <a:srcRect/>
          <a:stretch/>
        </p:blipFill>
        <p:spPr>
          <a:xfrm>
            <a:off x="4166243" y="342900"/>
            <a:ext cx="1174802" cy="1151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230"/>
        <p:cNvGrpSpPr/>
        <p:nvPr/>
      </p:nvGrpSpPr>
      <p:grpSpPr>
        <a:xfrm>
          <a:off x="0" y="0"/>
          <a:ext cx="0" cy="0"/>
          <a:chOff x="0" y="0"/>
          <a:chExt cx="0" cy="0"/>
        </a:xfrm>
      </p:grpSpPr>
      <p:pic>
        <p:nvPicPr>
          <p:cNvPr id="231" name="Google Shape;231;p38" descr="A person leaning on a desk&#10;&#10;Description automatically generated"/>
          <p:cNvPicPr preferRelativeResize="0"/>
          <p:nvPr/>
        </p:nvPicPr>
        <p:blipFill rotWithShape="1">
          <a:blip r:embed="rId3">
            <a:alphaModFix/>
          </a:blip>
          <a:srcRect/>
          <a:stretch/>
        </p:blipFill>
        <p:spPr>
          <a:xfrm rot="5400000">
            <a:off x="2569964" y="1232892"/>
            <a:ext cx="3590925" cy="2672954"/>
          </a:xfrm>
          <a:prstGeom prst="rect">
            <a:avLst/>
          </a:prstGeom>
          <a:noFill/>
          <a:ln>
            <a:noFill/>
          </a:ln>
        </p:spPr>
      </p:pic>
      <p:sp>
        <p:nvSpPr>
          <p:cNvPr id="232" name="Google Shape;232;p38"/>
          <p:cNvSpPr txBox="1"/>
          <p:nvPr/>
        </p:nvSpPr>
        <p:spPr>
          <a:xfrm>
            <a:off x="3028950" y="3646885"/>
            <a:ext cx="2672954" cy="719138"/>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0" i="0" u="none" strike="noStrike" cap="none">
                <a:solidFill>
                  <a:srgbClr val="FFFFFF"/>
                </a:solidFill>
                <a:latin typeface="Arial"/>
                <a:ea typeface="Arial"/>
                <a:cs typeface="Arial"/>
                <a:sym typeface="Arial"/>
              </a:rPr>
              <a:t>Folded</a:t>
            </a:r>
            <a:endParaRPr sz="1100"/>
          </a:p>
        </p:txBody>
      </p:sp>
      <p:pic>
        <p:nvPicPr>
          <p:cNvPr id="233" name="Google Shape;233;p38" descr="A person sitting on a chair&#10;&#10;Description automatically generated"/>
          <p:cNvPicPr preferRelativeResize="0">
            <a:picLocks noGrp="1"/>
          </p:cNvPicPr>
          <p:nvPr>
            <p:ph type="body" idx="1"/>
          </p:nvPr>
        </p:nvPicPr>
        <p:blipFill rotWithShape="1">
          <a:blip r:embed="rId4">
            <a:alphaModFix/>
          </a:blip>
          <a:srcRect/>
          <a:stretch/>
        </p:blipFill>
        <p:spPr>
          <a:xfrm rot="5400000">
            <a:off x="5401857" y="1222773"/>
            <a:ext cx="3590925" cy="2693193"/>
          </a:xfrm>
          <a:prstGeom prst="rect">
            <a:avLst/>
          </a:prstGeom>
          <a:noFill/>
          <a:ln>
            <a:noFill/>
          </a:ln>
        </p:spPr>
      </p:pic>
      <p:sp>
        <p:nvSpPr>
          <p:cNvPr id="234" name="Google Shape;234;p38"/>
          <p:cNvSpPr txBox="1"/>
          <p:nvPr/>
        </p:nvSpPr>
        <p:spPr>
          <a:xfrm>
            <a:off x="5870963" y="3645694"/>
            <a:ext cx="2672954" cy="719138"/>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0" i="0" u="none" strike="noStrike" cap="none">
                <a:solidFill>
                  <a:srgbClr val="FFFFFF"/>
                </a:solidFill>
                <a:latin typeface="Arial"/>
                <a:ea typeface="Arial"/>
                <a:cs typeface="Arial"/>
                <a:sym typeface="Arial"/>
              </a:rPr>
              <a:t>Unfolded</a:t>
            </a:r>
            <a:endParaRPr sz="1100"/>
          </a:p>
        </p:txBody>
      </p:sp>
      <p:pic>
        <p:nvPicPr>
          <p:cNvPr id="235" name="Google Shape;235;p38" descr="Raised hand outline"/>
          <p:cNvPicPr preferRelativeResize="0"/>
          <p:nvPr/>
        </p:nvPicPr>
        <p:blipFill rotWithShape="1">
          <a:blip r:embed="rId5">
            <a:alphaModFix/>
          </a:blip>
          <a:srcRect/>
          <a:stretch/>
        </p:blipFill>
        <p:spPr>
          <a:xfrm>
            <a:off x="600084" y="1703641"/>
            <a:ext cx="1731456" cy="173145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Shape 239"/>
        <p:cNvGrpSpPr/>
        <p:nvPr/>
      </p:nvGrpSpPr>
      <p:grpSpPr>
        <a:xfrm>
          <a:off x="0" y="0"/>
          <a:ext cx="0" cy="0"/>
          <a:chOff x="0" y="0"/>
          <a:chExt cx="0" cy="0"/>
        </a:xfrm>
      </p:grpSpPr>
      <p:pic>
        <p:nvPicPr>
          <p:cNvPr id="240" name="Google Shape;240;p39" descr="A person leaning on a desk&#10;&#10;Description automatically generated"/>
          <p:cNvPicPr preferRelativeResize="0"/>
          <p:nvPr/>
        </p:nvPicPr>
        <p:blipFill rotWithShape="1">
          <a:blip r:embed="rId3">
            <a:alphaModFix/>
          </a:blip>
          <a:srcRect/>
          <a:stretch/>
        </p:blipFill>
        <p:spPr>
          <a:xfrm rot="5400000">
            <a:off x="2569964" y="1229915"/>
            <a:ext cx="3590925" cy="2672954"/>
          </a:xfrm>
          <a:prstGeom prst="rect">
            <a:avLst/>
          </a:prstGeom>
          <a:noFill/>
          <a:ln>
            <a:noFill/>
          </a:ln>
        </p:spPr>
      </p:pic>
      <p:sp>
        <p:nvSpPr>
          <p:cNvPr id="241" name="Google Shape;241;p39"/>
          <p:cNvSpPr txBox="1"/>
          <p:nvPr/>
        </p:nvSpPr>
        <p:spPr>
          <a:xfrm>
            <a:off x="3028950" y="3646885"/>
            <a:ext cx="2672954" cy="719138"/>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0" i="0" u="none" strike="noStrike" cap="none">
                <a:solidFill>
                  <a:srgbClr val="FFFFFF"/>
                </a:solidFill>
                <a:latin typeface="Arial"/>
                <a:ea typeface="Arial"/>
                <a:cs typeface="Arial"/>
                <a:sym typeface="Arial"/>
              </a:rPr>
              <a:t>Crossed</a:t>
            </a:r>
            <a:endParaRPr sz="1100"/>
          </a:p>
        </p:txBody>
      </p:sp>
      <p:pic>
        <p:nvPicPr>
          <p:cNvPr id="242" name="Google Shape;242;p39" descr="A person sitting on a chair&#10;&#10;Description automatically generated"/>
          <p:cNvPicPr preferRelativeResize="0">
            <a:picLocks noGrp="1"/>
          </p:cNvPicPr>
          <p:nvPr>
            <p:ph type="body" idx="1"/>
          </p:nvPr>
        </p:nvPicPr>
        <p:blipFill rotWithShape="1">
          <a:blip r:embed="rId4">
            <a:alphaModFix/>
          </a:blip>
          <a:srcRect/>
          <a:stretch/>
        </p:blipFill>
        <p:spPr>
          <a:xfrm rot="5400000">
            <a:off x="5401857" y="1222773"/>
            <a:ext cx="3590925" cy="2693193"/>
          </a:xfrm>
          <a:prstGeom prst="rect">
            <a:avLst/>
          </a:prstGeom>
          <a:noFill/>
          <a:ln>
            <a:noFill/>
          </a:ln>
        </p:spPr>
      </p:pic>
      <p:sp>
        <p:nvSpPr>
          <p:cNvPr id="243" name="Google Shape;243;p39"/>
          <p:cNvSpPr txBox="1"/>
          <p:nvPr/>
        </p:nvSpPr>
        <p:spPr>
          <a:xfrm>
            <a:off x="5870963" y="3645694"/>
            <a:ext cx="2672954" cy="719138"/>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0" i="0" u="none" strike="noStrike" cap="none">
                <a:solidFill>
                  <a:srgbClr val="FFFFFF"/>
                </a:solidFill>
                <a:latin typeface="Arial"/>
                <a:ea typeface="Arial"/>
                <a:cs typeface="Arial"/>
                <a:sym typeface="Arial"/>
              </a:rPr>
              <a:t>Uncrossed</a:t>
            </a:r>
            <a:endParaRPr sz="1100"/>
          </a:p>
        </p:txBody>
      </p:sp>
      <p:pic>
        <p:nvPicPr>
          <p:cNvPr id="244" name="Google Shape;244;p39" descr="Legs Stock Illustrations – 123,933 Legs Stock Illustrations, Vectors &amp;  Clipart - Dreamstime"/>
          <p:cNvPicPr preferRelativeResize="0"/>
          <p:nvPr/>
        </p:nvPicPr>
        <p:blipFill rotWithShape="1">
          <a:blip r:embed="rId5">
            <a:alphaModFix/>
          </a:blip>
          <a:srcRect/>
          <a:stretch/>
        </p:blipFill>
        <p:spPr>
          <a:xfrm>
            <a:off x="89870" y="1065408"/>
            <a:ext cx="3142429" cy="31424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Shape 248"/>
        <p:cNvGrpSpPr/>
        <p:nvPr/>
      </p:nvGrpSpPr>
      <p:grpSpPr>
        <a:xfrm>
          <a:off x="0" y="0"/>
          <a:ext cx="0" cy="0"/>
          <a:chOff x="0" y="0"/>
          <a:chExt cx="0" cy="0"/>
        </a:xfrm>
      </p:grpSpPr>
      <p:pic>
        <p:nvPicPr>
          <p:cNvPr id="249" name="Google Shape;249;p40" descr="A person sitting on a chair&#10;&#10;Description automatically generated"/>
          <p:cNvPicPr preferRelativeResize="0">
            <a:picLocks noGrp="1"/>
          </p:cNvPicPr>
          <p:nvPr>
            <p:ph type="body" idx="1"/>
          </p:nvPr>
        </p:nvPicPr>
        <p:blipFill rotWithShape="1">
          <a:blip r:embed="rId3">
            <a:alphaModFix/>
          </a:blip>
          <a:srcRect/>
          <a:stretch/>
        </p:blipFill>
        <p:spPr>
          <a:xfrm rot="5400000">
            <a:off x="5401857" y="1222773"/>
            <a:ext cx="3590925" cy="2693193"/>
          </a:xfrm>
          <a:prstGeom prst="rect">
            <a:avLst/>
          </a:prstGeom>
          <a:noFill/>
          <a:ln>
            <a:noFill/>
          </a:ln>
        </p:spPr>
      </p:pic>
      <p:sp>
        <p:nvSpPr>
          <p:cNvPr id="250" name="Google Shape;250;p40"/>
          <p:cNvSpPr txBox="1"/>
          <p:nvPr/>
        </p:nvSpPr>
        <p:spPr>
          <a:xfrm>
            <a:off x="5870963" y="3645694"/>
            <a:ext cx="2672954" cy="719138"/>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0" i="0" u="none" strike="noStrike" cap="none">
                <a:solidFill>
                  <a:srgbClr val="FFFFFF"/>
                </a:solidFill>
                <a:latin typeface="Arial"/>
                <a:ea typeface="Arial"/>
                <a:cs typeface="Arial"/>
                <a:sym typeface="Arial"/>
              </a:rPr>
              <a:t>On Floor</a:t>
            </a:r>
            <a:endParaRPr sz="1100"/>
          </a:p>
        </p:txBody>
      </p:sp>
      <p:pic>
        <p:nvPicPr>
          <p:cNvPr id="251" name="Google Shape;251;p40" descr="A person sitting on a chair&#10;&#10;Description automatically generated"/>
          <p:cNvPicPr preferRelativeResize="0"/>
          <p:nvPr/>
        </p:nvPicPr>
        <p:blipFill rotWithShape="1">
          <a:blip r:embed="rId4">
            <a:alphaModFix/>
          </a:blip>
          <a:srcRect/>
          <a:stretch/>
        </p:blipFill>
        <p:spPr>
          <a:xfrm rot="5400000">
            <a:off x="2644197" y="1222774"/>
            <a:ext cx="3590924" cy="2693193"/>
          </a:xfrm>
          <a:prstGeom prst="rect">
            <a:avLst/>
          </a:prstGeom>
          <a:noFill/>
          <a:ln>
            <a:noFill/>
          </a:ln>
        </p:spPr>
      </p:pic>
      <p:sp>
        <p:nvSpPr>
          <p:cNvPr id="252" name="Google Shape;252;p40"/>
          <p:cNvSpPr txBox="1"/>
          <p:nvPr/>
        </p:nvSpPr>
        <p:spPr>
          <a:xfrm>
            <a:off x="3093062" y="3645694"/>
            <a:ext cx="2672954" cy="719138"/>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000" b="0" i="0" u="none" strike="noStrike" cap="none">
                <a:solidFill>
                  <a:srgbClr val="FFFFFF"/>
                </a:solidFill>
                <a:latin typeface="Arial"/>
                <a:ea typeface="Arial"/>
                <a:cs typeface="Arial"/>
                <a:sym typeface="Arial"/>
              </a:rPr>
              <a:t>Not On Floor</a:t>
            </a:r>
            <a:endParaRPr sz="1100"/>
          </a:p>
        </p:txBody>
      </p:sp>
      <p:pic>
        <p:nvPicPr>
          <p:cNvPr id="253" name="Google Shape;253;p40" descr="Footprints outline"/>
          <p:cNvPicPr preferRelativeResize="0"/>
          <p:nvPr/>
        </p:nvPicPr>
        <p:blipFill rotWithShape="1">
          <a:blip r:embed="rId5">
            <a:alphaModFix/>
          </a:blip>
          <a:srcRect/>
          <a:stretch/>
        </p:blipFill>
        <p:spPr>
          <a:xfrm>
            <a:off x="698156" y="1695901"/>
            <a:ext cx="1746937" cy="17469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Shape 257"/>
        <p:cNvGrpSpPr/>
        <p:nvPr/>
      </p:nvGrpSpPr>
      <p:grpSpPr>
        <a:xfrm>
          <a:off x="0" y="0"/>
          <a:ext cx="0" cy="0"/>
          <a:chOff x="0" y="0"/>
          <a:chExt cx="0" cy="0"/>
        </a:xfrm>
      </p:grpSpPr>
      <p:pic>
        <p:nvPicPr>
          <p:cNvPr id="258" name="Google Shape;258;p41" descr="Firebase Pricing"/>
          <p:cNvPicPr preferRelativeResize="0"/>
          <p:nvPr/>
        </p:nvPicPr>
        <p:blipFill rotWithShape="1">
          <a:blip r:embed="rId3">
            <a:alphaModFix/>
          </a:blip>
          <a:srcRect/>
          <a:stretch/>
        </p:blipFill>
        <p:spPr>
          <a:xfrm>
            <a:off x="877072" y="1611591"/>
            <a:ext cx="3840635" cy="1920317"/>
          </a:xfrm>
          <a:prstGeom prst="rect">
            <a:avLst/>
          </a:prstGeom>
          <a:noFill/>
          <a:ln>
            <a:noFill/>
          </a:ln>
        </p:spPr>
      </p:pic>
      <p:pic>
        <p:nvPicPr>
          <p:cNvPr id="259" name="Google Shape;259;p41" descr="A screenshot of a computer&#10;&#10;Description automatically generated"/>
          <p:cNvPicPr preferRelativeResize="0"/>
          <p:nvPr/>
        </p:nvPicPr>
        <p:blipFill rotWithShape="1">
          <a:blip r:embed="rId4">
            <a:alphaModFix/>
          </a:blip>
          <a:srcRect/>
          <a:stretch/>
        </p:blipFill>
        <p:spPr>
          <a:xfrm>
            <a:off x="5285602" y="1428750"/>
            <a:ext cx="2981325" cy="2286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63"/>
        <p:cNvGrpSpPr/>
        <p:nvPr/>
      </p:nvGrpSpPr>
      <p:grpSpPr>
        <a:xfrm>
          <a:off x="0" y="0"/>
          <a:ext cx="0" cy="0"/>
          <a:chOff x="0" y="0"/>
          <a:chExt cx="0" cy="0"/>
        </a:xfrm>
      </p:grpSpPr>
      <p:sp>
        <p:nvSpPr>
          <p:cNvPr id="275" name="Rectangle 274">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7" name="Rectangle 276">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0033" y="241299"/>
            <a:ext cx="3426555" cy="4644452"/>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4" name="Google Shape;264;p42"/>
          <p:cNvSpPr txBox="1">
            <a:spLocks noGrp="1"/>
          </p:cNvSpPr>
          <p:nvPr>
            <p:ph type="title"/>
          </p:nvPr>
        </p:nvSpPr>
        <p:spPr>
          <a:xfrm>
            <a:off x="598692" y="478142"/>
            <a:ext cx="2706672" cy="1268245"/>
          </a:xfrm>
          <a:prstGeom prst="rect">
            <a:avLst/>
          </a:prstGeom>
        </p:spPr>
        <p:txBody>
          <a:bodyPr spcFirstLastPara="1" lIns="68575" tIns="34275" rIns="68575" bIns="34275" anchor="b" anchorCtr="0">
            <a:normAutofit/>
          </a:bodyPr>
          <a:lstStyle/>
          <a:p>
            <a:pPr marL="0" lvl="0" indent="0" rtl="0">
              <a:spcBef>
                <a:spcPts val="0"/>
              </a:spcBef>
              <a:spcAft>
                <a:spcPts val="0"/>
              </a:spcAft>
              <a:buClr>
                <a:schemeClr val="dk1"/>
              </a:buClr>
              <a:buSzPts val="3300"/>
              <a:buFont typeface="Play"/>
              <a:buNone/>
            </a:pPr>
            <a:r>
              <a:rPr lang="en-US" sz="2700">
                <a:solidFill>
                  <a:srgbClr val="FFFFFF"/>
                </a:solidFill>
              </a:rPr>
              <a:t>Methodologies: Currently Working On</a:t>
            </a:r>
          </a:p>
        </p:txBody>
      </p:sp>
      <p:pic>
        <p:nvPicPr>
          <p:cNvPr id="267" name="Google Shape;267;p42" descr="Legs Stock Illustrations – 123,933 Legs Stock Illustrations, Vectors &amp;  Clipart - Dreamstime"/>
          <p:cNvPicPr preferRelativeResize="0"/>
          <p:nvPr/>
        </p:nvPicPr>
        <p:blipFill rotWithShape="1">
          <a:blip r:embed="rId3"/>
          <a:stretch/>
        </p:blipFill>
        <p:spPr>
          <a:xfrm>
            <a:off x="3944579" y="244428"/>
            <a:ext cx="1390405" cy="1390405"/>
          </a:xfrm>
          <a:prstGeom prst="rect">
            <a:avLst/>
          </a:prstGeom>
          <a:noFill/>
        </p:spPr>
      </p:pic>
      <p:sp>
        <p:nvSpPr>
          <p:cNvPr id="265" name="Google Shape;265;p42"/>
          <p:cNvSpPr txBox="1">
            <a:spLocks noGrp="1"/>
          </p:cNvSpPr>
          <p:nvPr>
            <p:ph type="body" idx="1"/>
          </p:nvPr>
        </p:nvSpPr>
        <p:spPr>
          <a:xfrm>
            <a:off x="598692" y="1855695"/>
            <a:ext cx="2705947" cy="2757868"/>
          </a:xfrm>
          <a:prstGeom prst="rect">
            <a:avLst/>
          </a:prstGeom>
        </p:spPr>
        <p:txBody>
          <a:bodyPr spcFirstLastPara="1" lIns="68575" tIns="34275" rIns="68575" bIns="34275" anchor="t" anchorCtr="0">
            <a:normAutofit/>
          </a:bodyPr>
          <a:lstStyle/>
          <a:p>
            <a:pPr marL="0" lvl="0" indent="0" rtl="0">
              <a:spcBef>
                <a:spcPts val="0"/>
              </a:spcBef>
              <a:spcAft>
                <a:spcPts val="600"/>
              </a:spcAft>
              <a:buClr>
                <a:schemeClr val="dk1"/>
              </a:buClr>
              <a:buSzPts val="2100"/>
              <a:buNone/>
            </a:pPr>
            <a:r>
              <a:rPr lang="en-US" sz="1500">
                <a:solidFill>
                  <a:srgbClr val="FFFFFF"/>
                </a:solidFill>
              </a:rPr>
              <a:t>Developing code for functions that detect:</a:t>
            </a:r>
          </a:p>
          <a:p>
            <a:pPr marL="457200" lvl="0" indent="-317500" rtl="0">
              <a:spcBef>
                <a:spcPts val="0"/>
              </a:spcBef>
              <a:spcAft>
                <a:spcPts val="600"/>
              </a:spcAft>
              <a:buSzPts val="1400"/>
              <a:buChar char="-"/>
            </a:pPr>
            <a:r>
              <a:rPr lang="en-US" sz="1500">
                <a:solidFill>
                  <a:srgbClr val="FFFFFF"/>
                </a:solidFill>
              </a:rPr>
              <a:t>Neck: Eye location and neck angle</a:t>
            </a:r>
          </a:p>
          <a:p>
            <a:pPr marL="457200" lvl="0" indent="-317500" rtl="0">
              <a:spcBef>
                <a:spcPts val="0"/>
              </a:spcBef>
              <a:spcAft>
                <a:spcPts val="600"/>
              </a:spcAft>
              <a:buSzPts val="1400"/>
              <a:buChar char="-"/>
            </a:pPr>
            <a:r>
              <a:rPr lang="en-US" sz="1500">
                <a:solidFill>
                  <a:srgbClr val="FFFFFF"/>
                </a:solidFill>
              </a:rPr>
              <a:t>Feet: Ankle vs floor position</a:t>
            </a:r>
          </a:p>
          <a:p>
            <a:pPr marL="457200" lvl="0" indent="-317500" rtl="0">
              <a:spcBef>
                <a:spcPts val="0"/>
              </a:spcBef>
              <a:spcAft>
                <a:spcPts val="600"/>
              </a:spcAft>
              <a:buSzPts val="1400"/>
              <a:buChar char="-"/>
            </a:pPr>
            <a:r>
              <a:rPr lang="en-US" sz="1500">
                <a:solidFill>
                  <a:srgbClr val="FFFFFF"/>
                </a:solidFill>
              </a:rPr>
              <a:t>Legs: Angle of knees</a:t>
            </a:r>
          </a:p>
          <a:p>
            <a:pPr marL="0" lvl="0" indent="0" rtl="0">
              <a:spcBef>
                <a:spcPts val="0"/>
              </a:spcBef>
              <a:spcAft>
                <a:spcPts val="600"/>
              </a:spcAft>
              <a:buClr>
                <a:schemeClr val="dk1"/>
              </a:buClr>
              <a:buSzPts val="2100"/>
              <a:buNone/>
            </a:pPr>
            <a:endParaRPr lang="en-US" sz="1500">
              <a:solidFill>
                <a:srgbClr val="FFFFFF"/>
              </a:solidFill>
            </a:endParaRPr>
          </a:p>
          <a:p>
            <a:pPr marL="0" lvl="0" indent="0" rtl="0">
              <a:spcBef>
                <a:spcPts val="0"/>
              </a:spcBef>
              <a:spcAft>
                <a:spcPts val="600"/>
              </a:spcAft>
              <a:buClr>
                <a:schemeClr val="dk1"/>
              </a:buClr>
              <a:buSzPts val="2100"/>
              <a:buNone/>
            </a:pPr>
            <a:r>
              <a:rPr lang="en-US" sz="1500">
                <a:solidFill>
                  <a:srgbClr val="FFFFFF"/>
                </a:solidFill>
              </a:rPr>
              <a:t>Integrating real-time detection to frontend</a:t>
            </a:r>
          </a:p>
        </p:txBody>
      </p:sp>
      <p:pic>
        <p:nvPicPr>
          <p:cNvPr id="268" name="Google Shape;268;p42" descr="neck vector illustration on a background.Premium quality symbols. vector  icons for concept and graphic design. 7242345 Vector Art at Vecteezy"/>
          <p:cNvPicPr preferRelativeResize="0"/>
          <p:nvPr/>
        </p:nvPicPr>
        <p:blipFill rotWithShape="1">
          <a:blip r:embed="rId4"/>
          <a:stretch/>
        </p:blipFill>
        <p:spPr>
          <a:xfrm>
            <a:off x="3931837" y="1877964"/>
            <a:ext cx="1415890" cy="1387572"/>
          </a:xfrm>
          <a:prstGeom prst="rect">
            <a:avLst/>
          </a:prstGeom>
          <a:noFill/>
        </p:spPr>
      </p:pic>
      <p:pic>
        <p:nvPicPr>
          <p:cNvPr id="269" name="Google Shape;269;p42"/>
          <p:cNvPicPr preferRelativeResize="0"/>
          <p:nvPr/>
        </p:nvPicPr>
        <p:blipFill>
          <a:blip r:embed="rId5"/>
          <a:stretch>
            <a:fillRect/>
          </a:stretch>
        </p:blipFill>
        <p:spPr>
          <a:xfrm>
            <a:off x="5891523" y="244428"/>
            <a:ext cx="2829065" cy="2206671"/>
          </a:xfrm>
          <a:prstGeom prst="rect">
            <a:avLst/>
          </a:prstGeom>
          <a:noFill/>
        </p:spPr>
      </p:pic>
      <p:pic>
        <p:nvPicPr>
          <p:cNvPr id="266" name="Google Shape;266;p42" descr="Footprints outline"/>
          <p:cNvPicPr preferRelativeResize="0"/>
          <p:nvPr/>
        </p:nvPicPr>
        <p:blipFill rotWithShape="1">
          <a:blip r:embed="rId6"/>
          <a:stretch/>
        </p:blipFill>
        <p:spPr>
          <a:xfrm>
            <a:off x="3945080" y="3483738"/>
            <a:ext cx="1402013" cy="1402013"/>
          </a:xfrm>
          <a:prstGeom prst="rect">
            <a:avLst/>
          </a:prstGeom>
          <a:noFill/>
        </p:spPr>
      </p:pic>
      <p:pic>
        <p:nvPicPr>
          <p:cNvPr id="270" name="Google Shape;270;p42"/>
          <p:cNvPicPr preferRelativeResize="0"/>
          <p:nvPr/>
        </p:nvPicPr>
        <p:blipFill>
          <a:blip r:embed="rId7"/>
          <a:stretch>
            <a:fillRect/>
          </a:stretch>
        </p:blipFill>
        <p:spPr>
          <a:xfrm>
            <a:off x="5712702" y="2822720"/>
            <a:ext cx="3186708" cy="1943114"/>
          </a:xfrm>
          <a:prstGeom prst="rect">
            <a:avLst/>
          </a:prstGeom>
          <a:noFill/>
        </p:spPr>
      </p:pic>
    </p:spTree>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4"/>
        <p:cNvGrpSpPr/>
        <p:nvPr/>
      </p:nvGrpSpPr>
      <p:grpSpPr>
        <a:xfrm>
          <a:off x="0" y="0"/>
          <a:ext cx="0" cy="0"/>
          <a:chOff x="0" y="0"/>
          <a:chExt cx="0" cy="0"/>
        </a:xfrm>
      </p:grpSpPr>
      <p:pic>
        <p:nvPicPr>
          <p:cNvPr id="275" name="Google Shape;275;p43" descr="Textbox 4 Step Stock Photos and Images - 123RF"/>
          <p:cNvPicPr preferRelativeResize="0"/>
          <p:nvPr/>
        </p:nvPicPr>
        <p:blipFill rotWithShape="1">
          <a:blip r:embed="rId3">
            <a:alphaModFix/>
          </a:blip>
          <a:srcRect r="-1" b="3753"/>
          <a:stretch/>
        </p:blipFill>
        <p:spPr>
          <a:xfrm>
            <a:off x="15" y="962"/>
            <a:ext cx="9143985" cy="5142538"/>
          </a:xfrm>
          <a:prstGeom prst="rect">
            <a:avLst/>
          </a:prstGeom>
          <a:solidFill>
            <a:schemeClr val="accent2"/>
          </a:solidFill>
          <a:ln w="19050" cap="flat" cmpd="sng">
            <a:solidFill>
              <a:srgbClr val="00425B"/>
            </a:solidFill>
            <a:prstDash val="solid"/>
            <a:miter lim="800000"/>
            <a:headEnd type="none" w="sm" len="sm"/>
            <a:tailEnd type="none" w="sm" len="sm"/>
          </a:ln>
        </p:spPr>
      </p:pic>
      <p:sp>
        <p:nvSpPr>
          <p:cNvPr id="276" name="Google Shape;276;p43"/>
          <p:cNvSpPr/>
          <p:nvPr/>
        </p:nvSpPr>
        <p:spPr>
          <a:xfrm>
            <a:off x="1" y="1"/>
            <a:ext cx="3838267" cy="5143500"/>
          </a:xfrm>
          <a:prstGeom prst="rect">
            <a:avLst/>
          </a:prstGeom>
          <a:gradFill>
            <a:gsLst>
              <a:gs pos="0">
                <a:srgbClr val="54A838"/>
              </a:gs>
              <a:gs pos="26000">
                <a:srgbClr val="7CCA62">
                  <a:alpha val="0"/>
                </a:srgbClr>
              </a:gs>
              <a:gs pos="100000">
                <a:srgbClr val="7CCA62">
                  <a:alpha val="0"/>
                </a:srgbClr>
              </a:gs>
            </a:gsLst>
            <a:lin ang="2039999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7" name="Google Shape;277;p43"/>
          <p:cNvSpPr/>
          <p:nvPr/>
        </p:nvSpPr>
        <p:spPr>
          <a:xfrm rot="-5400000">
            <a:off x="-292337" y="1494059"/>
            <a:ext cx="3941777" cy="3357103"/>
          </a:xfrm>
          <a:prstGeom prst="rect">
            <a:avLst/>
          </a:prstGeom>
          <a:gradFill>
            <a:gsLst>
              <a:gs pos="0">
                <a:srgbClr val="7CCA62">
                  <a:alpha val="93725"/>
                </a:srgbClr>
              </a:gs>
              <a:gs pos="55000">
                <a:srgbClr val="009DD9">
                  <a:alpha val="0"/>
                </a:srgbClr>
              </a:gs>
              <a:gs pos="100000">
                <a:srgbClr val="009DD9">
                  <a:alpha val="0"/>
                </a:srgbClr>
              </a:gs>
            </a:gsLst>
            <a:path path="circle">
              <a:fillToRect r="100000" b="100000"/>
            </a:path>
            <a:tileRect l="-100000" t="-100000"/>
          </a:gradFill>
          <a:ln>
            <a:noFill/>
          </a:ln>
        </p:spPr>
        <p:txBody>
          <a:bodyPr spcFirstLastPara="1" wrap="square" lIns="68575" tIns="34275" rIns="68575" bIns="34275" anchor="ctr" anchorCtr="0">
            <a:noAutofit/>
          </a:bodyPr>
          <a:lstStyle/>
          <a:p>
            <a:pPr marL="0" marR="0" lvl="0" indent="0" algn="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8" name="Google Shape;278;p43"/>
          <p:cNvSpPr/>
          <p:nvPr/>
        </p:nvSpPr>
        <p:spPr>
          <a:xfrm rot="10800000">
            <a:off x="6457949" y="-1"/>
            <a:ext cx="2686049" cy="5143499"/>
          </a:xfrm>
          <a:prstGeom prst="rect">
            <a:avLst/>
          </a:prstGeom>
          <a:gradFill>
            <a:gsLst>
              <a:gs pos="0">
                <a:srgbClr val="7CCA62">
                  <a:alpha val="84705"/>
                </a:srgbClr>
              </a:gs>
              <a:gs pos="47000">
                <a:srgbClr val="7CCA62">
                  <a:alpha val="0"/>
                </a:srgbClr>
              </a:gs>
              <a:gs pos="100000">
                <a:srgbClr val="7CCA62">
                  <a:alpha val="0"/>
                </a:srgbClr>
              </a:gs>
            </a:gsLst>
            <a:lin ang="19799999"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9" name="Google Shape;279;p43"/>
          <p:cNvSpPr/>
          <p:nvPr/>
        </p:nvSpPr>
        <p:spPr>
          <a:xfrm rot="5400000">
            <a:off x="3637262" y="-363237"/>
            <a:ext cx="1869472" cy="9144001"/>
          </a:xfrm>
          <a:prstGeom prst="rect">
            <a:avLst/>
          </a:prstGeom>
          <a:gradFill>
            <a:gsLst>
              <a:gs pos="0">
                <a:schemeClr val="accent2"/>
              </a:gs>
              <a:gs pos="2000">
                <a:schemeClr val="accent2"/>
              </a:gs>
              <a:gs pos="47000">
                <a:srgbClr val="AFDF9F">
                  <a:alpha val="0"/>
                </a:srgbClr>
              </a:gs>
              <a:gs pos="100000">
                <a:srgbClr val="AFDF9F">
                  <a:alpha val="0"/>
                </a:srgbClr>
              </a:gs>
            </a:gsLst>
            <a:lin ang="1140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0" name="Google Shape;280;p43"/>
          <p:cNvSpPr/>
          <p:nvPr/>
        </p:nvSpPr>
        <p:spPr>
          <a:xfrm rot="10800000" flipH="1">
            <a:off x="7274528" y="1"/>
            <a:ext cx="1869472" cy="5143499"/>
          </a:xfrm>
          <a:prstGeom prst="rect">
            <a:avLst/>
          </a:prstGeom>
          <a:gradFill>
            <a:gsLst>
              <a:gs pos="0">
                <a:schemeClr val="accent2"/>
              </a:gs>
              <a:gs pos="52000">
                <a:srgbClr val="7CCA62">
                  <a:alpha val="0"/>
                </a:srgbClr>
              </a:gs>
              <a:gs pos="100000">
                <a:srgbClr val="7CCA62">
                  <a:alpha val="0"/>
                </a:srgbClr>
              </a:gs>
            </a:gsLst>
            <a:lin ang="11760000"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4"/>
        <p:cNvGrpSpPr/>
        <p:nvPr/>
      </p:nvGrpSpPr>
      <p:grpSpPr>
        <a:xfrm>
          <a:off x="0" y="0"/>
          <a:ext cx="0" cy="0"/>
          <a:chOff x="0" y="0"/>
          <a:chExt cx="0" cy="0"/>
        </a:xfrm>
      </p:grpSpPr>
      <p:sp>
        <p:nvSpPr>
          <p:cNvPr id="285" name="Google Shape;285;p44"/>
          <p:cNvSpPr/>
          <p:nvPr/>
        </p:nvSpPr>
        <p:spPr>
          <a:xfrm>
            <a:off x="0" y="0"/>
            <a:ext cx="9144000" cy="5143500"/>
          </a:xfrm>
          <a:prstGeom prst="rect">
            <a:avLst/>
          </a:prstGeom>
          <a:solidFill>
            <a:schemeClr val="dk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86" name="Google Shape;286;p44" descr="Bent-Over Row Exercise"/>
          <p:cNvPicPr preferRelativeResize="0">
            <a:picLocks noGrp="1"/>
          </p:cNvPicPr>
          <p:nvPr>
            <p:ph type="body" idx="1"/>
          </p:nvPr>
        </p:nvPicPr>
        <p:blipFill rotWithShape="1">
          <a:blip r:embed="rId3">
            <a:alphaModFix amt="40000"/>
          </a:blip>
          <a:srcRect t="23003" r="-1" b="20746"/>
          <a:stretch/>
        </p:blipFill>
        <p:spPr>
          <a:xfrm>
            <a:off x="15" y="8"/>
            <a:ext cx="9143984" cy="5143493"/>
          </a:xfrm>
          <a:prstGeom prst="rect">
            <a:avLst/>
          </a:prstGeom>
          <a:solidFill>
            <a:schemeClr val="dk1"/>
          </a:solidFill>
          <a:ln w="25400" cap="flat" cmpd="sng">
            <a:solidFill>
              <a:schemeClr val="lt1"/>
            </a:solidFill>
            <a:prstDash val="solid"/>
            <a:miter lim="800000"/>
            <a:headEnd type="none" w="sm" len="sm"/>
            <a:tailEnd type="none" w="sm" len="sm"/>
          </a:ln>
        </p:spPr>
      </p:pic>
      <p:sp>
        <p:nvSpPr>
          <p:cNvPr id="287" name="Google Shape;287;p44"/>
          <p:cNvSpPr>
            <a:spLocks noGrp="1"/>
          </p:cNvSpPr>
          <p:nvPr>
            <p:ph type="title"/>
          </p:nvPr>
        </p:nvSpPr>
        <p:spPr>
          <a:xfrm>
            <a:off x="630937" y="706374"/>
            <a:ext cx="7879842" cy="1543050"/>
          </a:xfrm>
          <a:prstGeom prst="ellipse">
            <a:avLst/>
          </a:prstGeom>
          <a:noFill/>
          <a:ln>
            <a:noFill/>
          </a:ln>
        </p:spPr>
        <p:txBody>
          <a:bodyPr spcFirstLastPara="1" wrap="square" lIns="68575" tIns="34275" rIns="68575" bIns="34275" anchor="b" anchorCtr="0">
            <a:normAutofit/>
          </a:bodyPr>
          <a:lstStyle/>
          <a:p>
            <a:pPr marL="0" lvl="0" indent="0" algn="l" rtl="0">
              <a:lnSpc>
                <a:spcPct val="90000"/>
              </a:lnSpc>
              <a:spcBef>
                <a:spcPts val="0"/>
              </a:spcBef>
              <a:spcAft>
                <a:spcPts val="0"/>
              </a:spcAft>
              <a:buClr>
                <a:schemeClr val="lt1"/>
              </a:buClr>
              <a:buSzPts val="3500"/>
              <a:buFont typeface="Play"/>
              <a:buNone/>
            </a:pPr>
            <a:r>
              <a:rPr lang="en" sz="3500">
                <a:solidFill>
                  <a:schemeClr val="lt1"/>
                </a:solidFill>
              </a:rPr>
              <a:t>Resolve Back Pain Caused By Leaning Forward</a:t>
            </a:r>
            <a:endParaRPr/>
          </a:p>
        </p:txBody>
      </p:sp>
      <p:sp>
        <p:nvSpPr>
          <p:cNvPr id="288" name="Google Shape;288;p44"/>
          <p:cNvSpPr/>
          <p:nvPr/>
        </p:nvSpPr>
        <p:spPr>
          <a:xfrm rot="5400000">
            <a:off x="840105" y="260093"/>
            <a:ext cx="109728" cy="528066"/>
          </a:xfrm>
          <a:prstGeom prst="rect">
            <a:avLst/>
          </a:prstGeom>
          <a:solidFill>
            <a:schemeClr val="accen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sp>
        <p:nvSpPr>
          <p:cNvPr id="289" name="Google Shape;289;p44"/>
          <p:cNvSpPr/>
          <p:nvPr/>
        </p:nvSpPr>
        <p:spPr>
          <a:xfrm>
            <a:off x="630936" y="2430902"/>
            <a:ext cx="7879842" cy="13716"/>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Arial"/>
              <a:buNone/>
            </a:pPr>
            <a:endParaRPr sz="1400" b="0" i="0" u="none" strike="noStrike" cap="none">
              <a:solidFill>
                <a:srgbClr val="FFFFFF"/>
              </a:solidFill>
              <a:latin typeface="Calibri"/>
              <a:ea typeface="Calibri"/>
              <a:cs typeface="Calibri"/>
              <a:sym typeface="Calibri"/>
            </a:endParaRPr>
          </a:p>
        </p:txBody>
      </p:sp>
      <p:sp>
        <p:nvSpPr>
          <p:cNvPr id="290" name="Google Shape;290;p44"/>
          <p:cNvSpPr txBox="1"/>
          <p:nvPr/>
        </p:nvSpPr>
        <p:spPr>
          <a:xfrm>
            <a:off x="630936" y="2626614"/>
            <a:ext cx="7879842" cy="2002536"/>
          </a:xfrm>
          <a:prstGeom prst="rect">
            <a:avLst/>
          </a:prstGeom>
          <a:noFill/>
          <a:ln>
            <a:noFill/>
          </a:ln>
        </p:spPr>
        <p:txBody>
          <a:bodyPr spcFirstLastPara="1" wrap="square" lIns="68575" tIns="34275" rIns="68575" bIns="34275" anchor="t" anchorCtr="0">
            <a:normAutofit/>
          </a:bodyPr>
          <a:lstStyle/>
          <a:p>
            <a:pPr marL="0" marR="0" lvl="0" indent="6350" algn="ctr" rtl="0">
              <a:lnSpc>
                <a:spcPct val="90000"/>
              </a:lnSpc>
              <a:spcBef>
                <a:spcPts val="0"/>
              </a:spcBef>
              <a:spcAft>
                <a:spcPts val="0"/>
              </a:spcAft>
              <a:buClr>
                <a:schemeClr val="lt1"/>
              </a:buClr>
              <a:buSzPts val="1500"/>
              <a:buFont typeface="Arial"/>
              <a:buChar char="•"/>
            </a:pPr>
            <a:r>
              <a:rPr lang="en" sz="1500" b="0" i="0" u="none" strike="noStrike" cap="none">
                <a:solidFill>
                  <a:schemeClr val="lt1"/>
                </a:solidFill>
                <a:latin typeface="Arial"/>
                <a:ea typeface="Arial"/>
                <a:cs typeface="Arial"/>
                <a:sym typeface="Arial"/>
              </a:rPr>
              <a:t>Bent Over Row: 4 Sets 8-10 Reps</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7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94"/>
        <p:cNvGrpSpPr/>
        <p:nvPr/>
      </p:nvGrpSpPr>
      <p:grpSpPr>
        <a:xfrm>
          <a:off x="0" y="0"/>
          <a:ext cx="0" cy="0"/>
          <a:chOff x="0" y="0"/>
          <a:chExt cx="0" cy="0"/>
        </a:xfrm>
      </p:grpSpPr>
      <p:sp>
        <p:nvSpPr>
          <p:cNvPr id="295" name="Google Shape;295;p45"/>
          <p:cNvSpPr/>
          <p:nvPr/>
        </p:nvSpPr>
        <p:spPr>
          <a:xfrm>
            <a:off x="0" y="0"/>
            <a:ext cx="9144000" cy="5143499"/>
          </a:xfrm>
          <a:prstGeom prst="rect">
            <a:avLst/>
          </a:prstGeom>
          <a:solidFill>
            <a:srgbClr val="000000"/>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96" name="Google Shape;296;p45" descr="60,413 Bridge Exercise Royalty-Free Images, Stock Photos &amp; Pictures |  Shutterstock"/>
          <p:cNvPicPr preferRelativeResize="0"/>
          <p:nvPr/>
        </p:nvPicPr>
        <p:blipFill rotWithShape="1">
          <a:blip r:embed="rId3">
            <a:alphaModFix amt="50000"/>
          </a:blip>
          <a:srcRect t="6719" b="9011"/>
          <a:stretch/>
        </p:blipFill>
        <p:spPr>
          <a:xfrm>
            <a:off x="15" y="1"/>
            <a:ext cx="9143985" cy="5143499"/>
          </a:xfrm>
          <a:prstGeom prst="rect">
            <a:avLst/>
          </a:prstGeom>
          <a:noFill/>
          <a:ln>
            <a:noFill/>
          </a:ln>
        </p:spPr>
      </p:pic>
      <p:sp>
        <p:nvSpPr>
          <p:cNvPr id="297" name="Google Shape;297;p45"/>
          <p:cNvSpPr>
            <a:spLocks noGrp="1"/>
          </p:cNvSpPr>
          <p:nvPr>
            <p:ph type="title"/>
          </p:nvPr>
        </p:nvSpPr>
        <p:spPr>
          <a:xfrm>
            <a:off x="1143000" y="841772"/>
            <a:ext cx="6858000" cy="2175389"/>
          </a:xfrm>
          <a:prstGeom prst="ellipse">
            <a:avLst/>
          </a:prstGeom>
          <a:noFill/>
          <a:ln>
            <a:noFill/>
          </a:ln>
        </p:spPr>
        <p:txBody>
          <a:bodyPr spcFirstLastPara="1" wrap="square" lIns="68575" tIns="34275" rIns="68575" bIns="34275" anchor="b" anchorCtr="0">
            <a:normAutofit/>
          </a:bodyPr>
          <a:lstStyle/>
          <a:p>
            <a:pPr marL="0" lvl="0" indent="0" algn="ctr" rtl="0">
              <a:lnSpc>
                <a:spcPct val="90000"/>
              </a:lnSpc>
              <a:spcBef>
                <a:spcPts val="0"/>
              </a:spcBef>
              <a:spcAft>
                <a:spcPts val="0"/>
              </a:spcAft>
              <a:buClr>
                <a:srgbClr val="FFFFFF"/>
              </a:buClr>
              <a:buSzPts val="3500"/>
              <a:buFont typeface="Play"/>
              <a:buNone/>
            </a:pPr>
            <a:r>
              <a:rPr lang="en" sz="3500">
                <a:solidFill>
                  <a:srgbClr val="FFFFFF"/>
                </a:solidFill>
              </a:rPr>
              <a:t>Resolve Hip Pain Caused By Frequent Leg Crossing</a:t>
            </a:r>
            <a:endParaRPr/>
          </a:p>
        </p:txBody>
      </p:sp>
      <p:sp>
        <p:nvSpPr>
          <p:cNvPr id="298" name="Google Shape;298;p45"/>
          <p:cNvSpPr txBox="1"/>
          <p:nvPr/>
        </p:nvSpPr>
        <p:spPr>
          <a:xfrm>
            <a:off x="1143000" y="3119553"/>
            <a:ext cx="6858000" cy="823796"/>
          </a:xfrm>
          <a:prstGeom prst="rect">
            <a:avLst/>
          </a:prstGeom>
          <a:noFill/>
          <a:ln>
            <a:noFill/>
          </a:ln>
        </p:spPr>
        <p:txBody>
          <a:bodyPr spcFirstLastPara="1" wrap="square" lIns="68575" tIns="34275" rIns="68575" bIns="34275" anchor="t" anchorCtr="0">
            <a:normAutofit/>
          </a:bodyPr>
          <a:lstStyle/>
          <a:p>
            <a:pPr marL="0" marR="0" lvl="0" indent="0" algn="ctr" rtl="0">
              <a:lnSpc>
                <a:spcPct val="90000"/>
              </a:lnSpc>
              <a:spcBef>
                <a:spcPts val="0"/>
              </a:spcBef>
              <a:spcAft>
                <a:spcPts val="0"/>
              </a:spcAft>
              <a:buNone/>
            </a:pPr>
            <a:r>
              <a:rPr lang="en" sz="1800" b="0" i="0" u="none" strike="noStrike" cap="none">
                <a:solidFill>
                  <a:srgbClr val="FFFFFF"/>
                </a:solidFill>
                <a:latin typeface="Arial"/>
                <a:ea typeface="Arial"/>
                <a:cs typeface="Arial"/>
                <a:sym typeface="Arial"/>
              </a:rPr>
              <a:t>Bridge: 3 x 30 seconds</a:t>
            </a:r>
            <a:endParaRPr sz="1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97"/>
                                        </p:tgtEl>
                                        <p:attrNameLst>
                                          <p:attrName>style.visibility</p:attrName>
                                        </p:attrNameLst>
                                      </p:cBhvr>
                                      <p:to>
                                        <p:strVal val="visible"/>
                                      </p:to>
                                    </p:set>
                                    <p:animEffect transition="in" filter="fade">
                                      <p:cBhvr>
                                        <p:cTn id="7" dur="700"/>
                                        <p:tgtEl>
                                          <p:spTgt spid="2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p:nvSpPr>
          <p:cNvPr id="172" name="Rectangle 171">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8"/>
          <p:cNvSpPr txBox="1">
            <a:spLocks noGrp="1"/>
          </p:cNvSpPr>
          <p:nvPr>
            <p:ph type="title"/>
          </p:nvPr>
        </p:nvSpPr>
        <p:spPr>
          <a:xfrm>
            <a:off x="4676148" y="426387"/>
            <a:ext cx="3936166" cy="800407"/>
          </a:xfrm>
          <a:prstGeom prst="rect">
            <a:avLst/>
          </a:prstGeom>
        </p:spPr>
        <p:txBody>
          <a:bodyPr spcFirstLastPara="1" lIns="68575" tIns="34275" rIns="68575" bIns="34275" anchorCtr="0">
            <a:normAutofit/>
          </a:bodyPr>
          <a:lstStyle/>
          <a:p>
            <a:pPr marL="0" lvl="0" indent="0" rtl="0">
              <a:spcBef>
                <a:spcPts val="0"/>
              </a:spcBef>
              <a:spcAft>
                <a:spcPts val="0"/>
              </a:spcAft>
              <a:buClr>
                <a:schemeClr val="dk1"/>
              </a:buClr>
              <a:buSzPts val="3300"/>
              <a:buFont typeface="Play"/>
              <a:buNone/>
            </a:pPr>
            <a:r>
              <a:rPr lang="en-US">
                <a:solidFill>
                  <a:schemeClr val="bg1"/>
                </a:solidFill>
              </a:rPr>
              <a:t>Background</a:t>
            </a:r>
          </a:p>
        </p:txBody>
      </p:sp>
      <p:pic>
        <p:nvPicPr>
          <p:cNvPr id="149" name="Google Shape;149;p28"/>
          <p:cNvPicPr preferRelativeResize="0"/>
          <p:nvPr/>
        </p:nvPicPr>
        <p:blipFill rotWithShape="1">
          <a:blip r:embed="rId3"/>
          <a:srcRect l="24440" r="9013" b="-2"/>
          <a:stretch/>
        </p:blipFill>
        <p:spPr>
          <a:xfrm>
            <a:off x="554969" y="821555"/>
            <a:ext cx="3566210" cy="3566210"/>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noFill/>
          <a:ln w="28575">
            <a:noFill/>
          </a:ln>
        </p:spPr>
      </p:pic>
      <p:grpSp>
        <p:nvGrpSpPr>
          <p:cNvPr id="156" name="Group 155">
            <a:extLst>
              <a:ext uri="{FF2B5EF4-FFF2-40B4-BE49-F238E27FC236}">
                <a16:creationId xmlns:a16="http://schemas.microsoft.com/office/drawing/2014/main" id="{B894EFA8-F425-4D19-A94B-445388B31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83418"/>
            <a:ext cx="1396390" cy="538135"/>
            <a:chOff x="0" y="377893"/>
            <a:chExt cx="1861854" cy="717514"/>
          </a:xfrm>
          <a:solidFill>
            <a:schemeClr val="bg1"/>
          </a:solidFill>
        </p:grpSpPr>
        <p:sp>
          <p:nvSpPr>
            <p:cNvPr id="173" name="Freeform: Shape 156">
              <a:extLst>
                <a:ext uri="{FF2B5EF4-FFF2-40B4-BE49-F238E27FC236}">
                  <a16:creationId xmlns:a16="http://schemas.microsoft.com/office/drawing/2014/main" id="{C5A741B9-65EC-4C5B-9FE0-4A18575771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74" name="Freeform: Shape 157">
              <a:extLst>
                <a:ext uri="{FF2B5EF4-FFF2-40B4-BE49-F238E27FC236}">
                  <a16:creationId xmlns:a16="http://schemas.microsoft.com/office/drawing/2014/main" id="{C0BB4301-41FA-4453-956F-A11CC664B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148" name="Google Shape;148;p28"/>
          <p:cNvSpPr txBox="1">
            <a:spLocks noGrp="1"/>
          </p:cNvSpPr>
          <p:nvPr>
            <p:ph type="body" idx="1"/>
          </p:nvPr>
        </p:nvSpPr>
        <p:spPr>
          <a:xfrm>
            <a:off x="4676151" y="1365276"/>
            <a:ext cx="3912879" cy="3263504"/>
          </a:xfrm>
          <a:prstGeom prst="rect">
            <a:avLst/>
          </a:prstGeom>
        </p:spPr>
        <p:txBody>
          <a:bodyPr spcFirstLastPara="1" lIns="68575" tIns="34275" rIns="68575" bIns="34275" anchorCtr="0">
            <a:normAutofit/>
          </a:bodyPr>
          <a:lstStyle/>
          <a:p>
            <a:pPr marL="0" lvl="0" indent="0" rtl="0">
              <a:spcBef>
                <a:spcPts val="800"/>
              </a:spcBef>
              <a:spcAft>
                <a:spcPts val="0"/>
              </a:spcAft>
              <a:buNone/>
            </a:pPr>
            <a:r>
              <a:rPr lang="en-US" sz="1600">
                <a:solidFill>
                  <a:schemeClr val="bg1"/>
                </a:solidFill>
              </a:rPr>
              <a:t>As developers who spend hours at our screens, we often deal with neck and back pain. Recognizing this shared struggle, we decided to tackle it together. Drawing from our collective experiences and a growing need for ergonomic solutions, we set out to create a practical tool. Thus, the idea for a sitting posture detection system was born. Using Python's OpenCV library and a Keras/TensorFlow model, we aim to provide real-time feedback to help developers like us mitigate discomfort and promote better overall health.</a:t>
            </a:r>
          </a:p>
        </p:txBody>
      </p:sp>
      <p:grpSp>
        <p:nvGrpSpPr>
          <p:cNvPr id="160" name="Graphic 185">
            <a:extLst>
              <a:ext uri="{FF2B5EF4-FFF2-40B4-BE49-F238E27FC236}">
                <a16:creationId xmlns:a16="http://schemas.microsoft.com/office/drawing/2014/main" id="{582A903B-6B78-4F0A-B7C9-3D80499020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21453" y="4490298"/>
            <a:ext cx="790849" cy="352266"/>
            <a:chOff x="9841624" y="4115729"/>
            <a:chExt cx="602169" cy="268223"/>
          </a:xfrm>
          <a:solidFill>
            <a:schemeClr val="bg1"/>
          </a:solidFill>
        </p:grpSpPr>
        <p:sp>
          <p:nvSpPr>
            <p:cNvPr id="175" name="Freeform: Shape 160">
              <a:extLst>
                <a:ext uri="{FF2B5EF4-FFF2-40B4-BE49-F238E27FC236}">
                  <a16:creationId xmlns:a16="http://schemas.microsoft.com/office/drawing/2014/main" id="{D510EA93-8F64-42C8-A630-D449506E9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6" name="Freeform: Shape 161">
              <a:extLst>
                <a:ext uri="{FF2B5EF4-FFF2-40B4-BE49-F238E27FC236}">
                  <a16:creationId xmlns:a16="http://schemas.microsoft.com/office/drawing/2014/main" id="{06CB53FC-E4DA-4001-928B-9998A85EA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7" name="Freeform: Shape 162">
              <a:extLst>
                <a:ext uri="{FF2B5EF4-FFF2-40B4-BE49-F238E27FC236}">
                  <a16:creationId xmlns:a16="http://schemas.microsoft.com/office/drawing/2014/main" id="{D210B969-4FDF-4AAC-9397-63D5434958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8" name="Freeform: Shape 163">
              <a:extLst>
                <a:ext uri="{FF2B5EF4-FFF2-40B4-BE49-F238E27FC236}">
                  <a16:creationId xmlns:a16="http://schemas.microsoft.com/office/drawing/2014/main" id="{570B3EF0-84EA-4F47-86A3-1EA1F644A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9" name="Freeform: Shape 164">
              <a:extLst>
                <a:ext uri="{FF2B5EF4-FFF2-40B4-BE49-F238E27FC236}">
                  <a16:creationId xmlns:a16="http://schemas.microsoft.com/office/drawing/2014/main" id="{259369A8-EF57-42A1-8EC8-F6A9F92A3A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2"/>
        <p:cNvGrpSpPr/>
        <p:nvPr/>
      </p:nvGrpSpPr>
      <p:grpSpPr>
        <a:xfrm>
          <a:off x="0" y="0"/>
          <a:ext cx="0" cy="0"/>
          <a:chOff x="0" y="0"/>
          <a:chExt cx="0" cy="0"/>
        </a:xfrm>
      </p:grpSpPr>
      <p:sp useBgFill="1">
        <p:nvSpPr>
          <p:cNvPr id="311" name="Slide Background Fill">
            <a:extLst>
              <a:ext uri="{FF2B5EF4-FFF2-40B4-BE49-F238E27FC236}">
                <a16:creationId xmlns:a16="http://schemas.microsoft.com/office/drawing/2014/main" id="{03AF1C04-3FEF-41BD-BB84-2F263765B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8" y="7222"/>
            <a:ext cx="9141712"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3" name="Group 312">
            <a:extLst>
              <a:ext uri="{FF2B5EF4-FFF2-40B4-BE49-F238E27FC236}">
                <a16:creationId xmlns:a16="http://schemas.microsoft.com/office/drawing/2014/main" id="{B58FB4AD-41E6-47ED-BDA3-A923E30D37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36" y="5275"/>
            <a:ext cx="9141711" cy="5143500"/>
            <a:chOff x="-2848" y="0"/>
            <a:chExt cx="12188949" cy="6858000"/>
          </a:xfrm>
        </p:grpSpPr>
        <p:sp>
          <p:nvSpPr>
            <p:cNvPr id="314" name="Color Cover">
              <a:extLst>
                <a:ext uri="{FF2B5EF4-FFF2-40B4-BE49-F238E27FC236}">
                  <a16:creationId xmlns:a16="http://schemas.microsoft.com/office/drawing/2014/main" id="{6BAE21C0-2D03-4FC3-9667-4C4B9CC76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olor Cover">
              <a:extLst>
                <a:ext uri="{FF2B5EF4-FFF2-40B4-BE49-F238E27FC236}">
                  <a16:creationId xmlns:a16="http://schemas.microsoft.com/office/drawing/2014/main" id="{FCB3CB3B-5D77-4F1E-A155-DF4EE6E859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848" y="0"/>
              <a:ext cx="12188949" cy="6858000"/>
            </a:xfrm>
            <a:prstGeom prst="rect">
              <a:avLst/>
            </a:prstGeom>
            <a:solidFill>
              <a:schemeClr val="accent6">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17" name="Group 316">
            <a:extLst>
              <a:ext uri="{FF2B5EF4-FFF2-40B4-BE49-F238E27FC236}">
                <a16:creationId xmlns:a16="http://schemas.microsoft.com/office/drawing/2014/main" id="{74F4E70D-A4C9-44E3-A00A-F3AD121AC19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88459" y="448694"/>
            <a:ext cx="8167081" cy="4260556"/>
            <a:chOff x="651279" y="598259"/>
            <a:chExt cx="10889442" cy="5680742"/>
          </a:xfrm>
        </p:grpSpPr>
        <p:sp>
          <p:nvSpPr>
            <p:cNvPr id="318" name="Color">
              <a:extLst>
                <a:ext uri="{FF2B5EF4-FFF2-40B4-BE49-F238E27FC236}">
                  <a16:creationId xmlns:a16="http://schemas.microsoft.com/office/drawing/2014/main" id="{E8AFF701-6A8D-44BD-8C85-9EE4110F6B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Color">
              <a:extLst>
                <a:ext uri="{FF2B5EF4-FFF2-40B4-BE49-F238E27FC236}">
                  <a16:creationId xmlns:a16="http://schemas.microsoft.com/office/drawing/2014/main" id="{7D44C50E-4B0D-458E-8745-151B0968E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04" name="Google Shape;304;p46"/>
          <p:cNvPicPr preferRelativeResize="0"/>
          <p:nvPr/>
        </p:nvPicPr>
        <p:blipFill rotWithShape="1">
          <a:blip r:embed="rId3"/>
          <a:srcRect t="3274" r="6" b="17110"/>
          <a:stretch/>
        </p:blipFill>
        <p:spPr>
          <a:xfrm>
            <a:off x="5312107" y="617398"/>
            <a:ext cx="3124613" cy="1940503"/>
          </a:xfrm>
          <a:prstGeom prst="rect">
            <a:avLst/>
          </a:prstGeom>
          <a:noFill/>
        </p:spPr>
      </p:pic>
      <p:pic>
        <p:nvPicPr>
          <p:cNvPr id="306" name="Google Shape;306;p46"/>
          <p:cNvPicPr preferRelativeResize="0"/>
          <p:nvPr/>
        </p:nvPicPr>
        <p:blipFill rotWithShape="1">
          <a:blip r:embed="rId4"/>
          <a:srcRect t="18135" r="2" b="11521"/>
          <a:stretch/>
        </p:blipFill>
        <p:spPr>
          <a:xfrm>
            <a:off x="5312107" y="2580186"/>
            <a:ext cx="3124613" cy="1940503"/>
          </a:xfrm>
          <a:prstGeom prst="rect">
            <a:avLst/>
          </a:prstGeom>
          <a:noFill/>
        </p:spPr>
      </p:pic>
      <p:grpSp>
        <p:nvGrpSpPr>
          <p:cNvPr id="321" name="Group 320">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322" name="Freeform: Shape 321">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3" name="Freeform: Shape 322">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4" name="Freeform: Shape 323">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5" name="Freeform: Shape 324">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6" name="Freeform: Shape 325">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7" name="Freeform: Shape 326">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8" name="Freeform: Shape 327">
              <a:extLst>
                <a:ext uri="{FF2B5EF4-FFF2-40B4-BE49-F238E27FC236}">
                  <a16:creationId xmlns:a16="http://schemas.microsoft.com/office/drawing/2014/main" id="{4F61F91B-361F-4DD4-9DD1-C381F901CB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77608" y="6400535"/>
              <a:ext cx="985772" cy="457465"/>
            </a:xfrm>
            <a:custGeom>
              <a:avLst/>
              <a:gdLst>
                <a:gd name="connsiteX0" fmla="*/ 492886 w 985772"/>
                <a:gd name="connsiteY0" fmla="*/ 0 h 460049"/>
                <a:gd name="connsiteX1" fmla="*/ 979365 w 985772"/>
                <a:gd name="connsiteY1" fmla="*/ 396492 h 460049"/>
                <a:gd name="connsiteX2" fmla="*/ 985772 w 985772"/>
                <a:gd name="connsiteY2" fmla="*/ 460049 h 460049"/>
                <a:gd name="connsiteX3" fmla="*/ 0 w 985772"/>
                <a:gd name="connsiteY3" fmla="*/ 460049 h 460049"/>
                <a:gd name="connsiteX4" fmla="*/ 6407 w 985772"/>
                <a:gd name="connsiteY4" fmla="*/ 396492 h 460049"/>
                <a:gd name="connsiteX5" fmla="*/ 492886 w 985772"/>
                <a:gd name="connsiteY5" fmla="*/ 0 h 4600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5772" h="460049">
                  <a:moveTo>
                    <a:pt x="492886" y="0"/>
                  </a:moveTo>
                  <a:cubicBezTo>
                    <a:pt x="732851" y="0"/>
                    <a:pt x="933061" y="170215"/>
                    <a:pt x="979365" y="396492"/>
                  </a:cubicBezTo>
                  <a:lnTo>
                    <a:pt x="985772" y="460049"/>
                  </a:lnTo>
                  <a:lnTo>
                    <a:pt x="0" y="460049"/>
                  </a:lnTo>
                  <a:lnTo>
                    <a:pt x="6407" y="396492"/>
                  </a:lnTo>
                  <a:cubicBezTo>
                    <a:pt x="52711" y="170215"/>
                    <a:pt x="252921" y="0"/>
                    <a:pt x="492886" y="0"/>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9" name="Freeform: Shape 328">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03" name="Google Shape;303;p46"/>
          <p:cNvSpPr txBox="1">
            <a:spLocks noGrp="1"/>
          </p:cNvSpPr>
          <p:nvPr>
            <p:ph type="title"/>
          </p:nvPr>
        </p:nvSpPr>
        <p:spPr>
          <a:xfrm>
            <a:off x="761238" y="614261"/>
            <a:ext cx="4366152" cy="1909294"/>
          </a:xfrm>
          <a:prstGeom prst="rect">
            <a:avLst/>
          </a:prstGeom>
        </p:spPr>
        <p:txBody>
          <a:bodyPr spcFirstLastPara="1" vert="horz" lIns="91440" tIns="45720" rIns="91440" bIns="45720" rtlCol="0" anchor="b" anchorCtr="0">
            <a:normAutofit/>
          </a:bodyPr>
          <a:lstStyle/>
          <a:p>
            <a:pPr marL="0" lvl="0" indent="0">
              <a:spcBef>
                <a:spcPct val="0"/>
              </a:spcBef>
              <a:spcAft>
                <a:spcPts val="0"/>
              </a:spcAft>
              <a:buClr>
                <a:schemeClr val="dk1"/>
              </a:buClr>
              <a:buSzPts val="3300"/>
            </a:pPr>
            <a:r>
              <a:rPr lang="en-US" kern="1200">
                <a:solidFill>
                  <a:schemeClr val="bg1"/>
                </a:solidFill>
                <a:latin typeface="+mj-lt"/>
                <a:ea typeface="+mj-ea"/>
                <a:cs typeface="+mj-cs"/>
              </a:rPr>
              <a:t>Additional Plans - Use Object Detection in feedback</a:t>
            </a:r>
          </a:p>
        </p:txBody>
      </p:sp>
      <p:sp>
        <p:nvSpPr>
          <p:cNvPr id="305" name="Google Shape;305;p46"/>
          <p:cNvSpPr txBox="1"/>
          <p:nvPr/>
        </p:nvSpPr>
        <p:spPr>
          <a:xfrm>
            <a:off x="761238" y="2581566"/>
            <a:ext cx="4366152" cy="1947672"/>
          </a:xfrm>
          <a:prstGeom prst="rect">
            <a:avLst/>
          </a:prstGeom>
        </p:spPr>
        <p:txBody>
          <a:bodyPr spcFirstLastPara="1" vert="horz" lIns="91440" tIns="45720" rIns="91440" bIns="45720" rtlCol="0" anchor="t" anchorCtr="0">
            <a:normAutofit/>
          </a:bodyPr>
          <a:lstStyle/>
          <a:p>
            <a:pPr marL="0" lvl="0" indent="-228600">
              <a:lnSpc>
                <a:spcPct val="90000"/>
              </a:lnSpc>
              <a:spcBef>
                <a:spcPts val="0"/>
              </a:spcBef>
              <a:spcAft>
                <a:spcPts val="600"/>
              </a:spcAft>
              <a:buFont typeface="Arial" panose="020B0604020202020204" pitchFamily="34" charset="0"/>
              <a:buChar char="•"/>
            </a:pPr>
            <a:r>
              <a:rPr lang="en-US" kern="1200">
                <a:solidFill>
                  <a:schemeClr val="bg1"/>
                </a:solidFill>
                <a:latin typeface="+mn-lt"/>
                <a:ea typeface="+mn-ea"/>
                <a:cs typeface="+mn-cs"/>
              </a:rPr>
              <a:t>Ex. Computer, desk, and keyboard are at an appropriate level for optimal posture.  No recommendations.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3"/>
        <p:cNvGrpSpPr/>
        <p:nvPr/>
      </p:nvGrpSpPr>
      <p:grpSpPr>
        <a:xfrm>
          <a:off x="0" y="0"/>
          <a:ext cx="0" cy="0"/>
          <a:chOff x="0" y="0"/>
          <a:chExt cx="0" cy="0"/>
        </a:xfrm>
      </p:grpSpPr>
      <p:sp>
        <p:nvSpPr>
          <p:cNvPr id="161" name="Rectangle 160">
            <a:extLst>
              <a:ext uri="{FF2B5EF4-FFF2-40B4-BE49-F238E27FC236}">
                <a16:creationId xmlns:a16="http://schemas.microsoft.com/office/drawing/2014/main" id="{5A0118C5-4F8D-4CF4-BADD-53FEACC6C4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Oval 162">
            <a:extLst>
              <a:ext uri="{FF2B5EF4-FFF2-40B4-BE49-F238E27FC236}">
                <a16:creationId xmlns:a16="http://schemas.microsoft.com/office/drawing/2014/main" id="{EAED1919-54A1-41C9-B30B-A3FF3F58E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9665" y="73578"/>
            <a:ext cx="3216070" cy="321607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Google Shape;156;p29"/>
          <p:cNvPicPr preferRelativeResize="0"/>
          <p:nvPr/>
        </p:nvPicPr>
        <p:blipFill>
          <a:blip r:embed="rId3"/>
          <a:stretch>
            <a:fillRect/>
          </a:stretch>
        </p:blipFill>
        <p:spPr>
          <a:xfrm>
            <a:off x="2374051" y="706016"/>
            <a:ext cx="1507297" cy="1951194"/>
          </a:xfrm>
          <a:prstGeom prst="rect">
            <a:avLst/>
          </a:prstGeom>
          <a:noFill/>
        </p:spPr>
      </p:pic>
      <p:grpSp>
        <p:nvGrpSpPr>
          <p:cNvPr id="165" name="Group 164">
            <a:extLst>
              <a:ext uri="{FF2B5EF4-FFF2-40B4-BE49-F238E27FC236}">
                <a16:creationId xmlns:a16="http://schemas.microsoft.com/office/drawing/2014/main" id="{C4751043-2EE3-4222-9979-8E61D93DA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56386" y="2109975"/>
            <a:ext cx="2818115" cy="2818115"/>
            <a:chOff x="1881974" y="1174396"/>
            <a:chExt cx="5290997" cy="5290997"/>
          </a:xfrm>
        </p:grpSpPr>
        <p:sp>
          <p:nvSpPr>
            <p:cNvPr id="166" name="Oval 165">
              <a:extLst>
                <a:ext uri="{FF2B5EF4-FFF2-40B4-BE49-F238E27FC236}">
                  <a16:creationId xmlns:a16="http://schemas.microsoft.com/office/drawing/2014/main" id="{03FD8213-DB67-4E29-9615-984DB5991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4EDB257-28CF-422F-AE6A-B99E3FE811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1974" y="1174396"/>
              <a:ext cx="5290997" cy="5290997"/>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9" name="Oval 168">
            <a:extLst>
              <a:ext uri="{FF2B5EF4-FFF2-40B4-BE49-F238E27FC236}">
                <a16:creationId xmlns:a16="http://schemas.microsoft.com/office/drawing/2014/main" id="{FFFEB18F-F81F-4CED-BE64-EB888A77C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262" y="2071875"/>
            <a:ext cx="2808444" cy="2808444"/>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Google Shape;154;p29"/>
          <p:cNvSpPr txBox="1">
            <a:spLocks noGrp="1"/>
          </p:cNvSpPr>
          <p:nvPr>
            <p:ph type="title"/>
          </p:nvPr>
        </p:nvSpPr>
        <p:spPr>
          <a:xfrm>
            <a:off x="526943" y="2553456"/>
            <a:ext cx="2640592" cy="1999565"/>
          </a:xfrm>
          <a:prstGeom prst="rect">
            <a:avLst/>
          </a:prstGeom>
        </p:spPr>
        <p:txBody>
          <a:bodyPr spcFirstLastPara="1" lIns="68575" tIns="34275" rIns="68575" bIns="34275" anchorCtr="0">
            <a:normAutofit/>
          </a:bodyPr>
          <a:lstStyle/>
          <a:p>
            <a:pPr marL="0" lvl="0" indent="0" algn="ctr" rtl="0">
              <a:spcBef>
                <a:spcPts val="0"/>
              </a:spcBef>
              <a:spcAft>
                <a:spcPts val="0"/>
              </a:spcAft>
              <a:buClr>
                <a:schemeClr val="dk1"/>
              </a:buClr>
              <a:buSzPts val="3300"/>
              <a:buFont typeface="Play"/>
              <a:buNone/>
            </a:pPr>
            <a:r>
              <a:rPr lang="en-US">
                <a:solidFill>
                  <a:schemeClr val="bg1"/>
                </a:solidFill>
              </a:rPr>
              <a:t>Intro</a:t>
            </a:r>
          </a:p>
        </p:txBody>
      </p:sp>
      <p:grpSp>
        <p:nvGrpSpPr>
          <p:cNvPr id="171" name="Graphic 190">
            <a:extLst>
              <a:ext uri="{FF2B5EF4-FFF2-40B4-BE49-F238E27FC236}">
                <a16:creationId xmlns:a16="http://schemas.microsoft.com/office/drawing/2014/main" id="{00E015F5-1A99-4E40-BC3D-7707802996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19836" y="894940"/>
            <a:ext cx="968730" cy="321911"/>
            <a:chOff x="2504802" y="1755501"/>
            <a:chExt cx="1598829" cy="531293"/>
          </a:xfrm>
          <a:solidFill>
            <a:schemeClr val="bg1"/>
          </a:solidFill>
        </p:grpSpPr>
        <p:sp>
          <p:nvSpPr>
            <p:cNvPr id="172" name="Freeform: Shape 171">
              <a:extLst>
                <a:ext uri="{FF2B5EF4-FFF2-40B4-BE49-F238E27FC236}">
                  <a16:creationId xmlns:a16="http://schemas.microsoft.com/office/drawing/2014/main" id="{3FE6F571-2BB7-46DA-A3D9-B32ADDC1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905CC16-753C-4B9F-B3E2-C456795AED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175" name="Graphic 4">
            <a:extLst>
              <a:ext uri="{FF2B5EF4-FFF2-40B4-BE49-F238E27FC236}">
                <a16:creationId xmlns:a16="http://schemas.microsoft.com/office/drawing/2014/main" id="{5468B3A9-705E-43C3-A742-0619B0D8F2E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510689" y="3561229"/>
            <a:ext cx="997902" cy="997897"/>
            <a:chOff x="5734037" y="3067039"/>
            <a:chExt cx="724483" cy="724489"/>
          </a:xfrm>
          <a:solidFill>
            <a:schemeClr val="bg1"/>
          </a:solidFill>
        </p:grpSpPr>
        <p:sp>
          <p:nvSpPr>
            <p:cNvPr id="176" name="Freeform: Shape 175">
              <a:extLst>
                <a:ext uri="{FF2B5EF4-FFF2-40B4-BE49-F238E27FC236}">
                  <a16:creationId xmlns:a16="http://schemas.microsoft.com/office/drawing/2014/main" id="{29D439AD-5D67-497C-B831-D17FC3E59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23F54BF2-C71C-45C5-9408-3B5E011B0F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2BBABE17-DB56-44AB-934B-63C07C79F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CB483D20-A128-4076-AF54-88646172B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E5EFA818-FDDA-49E9-B11F-E9DC1854A9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EA1F8728-F8F7-4828-A718-A15E7663E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8DA1F73F-AA1D-41D7-BAAB-292FD94A3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D9441DEA-C85E-4B9C-A48D-8437854C4C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15EBAA20-1368-4495-8D7C-820FAD8EC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FB92591-626C-4D2B-A3E6-EC8742D67B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D392448D-513F-4528-9D8D-A151982041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61946BAE-1546-4EA4-A108-A799BF5D2C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42A8EC93-6A35-4D37-A8CB-59362BF875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AFC3ECA2-E914-4D83-ABF9-B9FFD96E9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712B1108-9AAC-4F10-A64F-0D6963E518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284CDA0C-B2AB-4791-83B1-C053C061D6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F857BF6B-E0CA-49C0-8827-B44CE8B92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6D7B06A7-ADDF-4F27-B11F-08422FC18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8B0DA6C-71D7-4FCB-AE4C-035E0ADB50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EB078173-ADFB-480D-91A4-4D71C01098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AAA4027A-C97B-4C9A-B04C-EBE2112200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C06DA92D-C6D0-4C7D-98CF-D9576912E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D6601653-3941-4C9B-BD39-62EECE23A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2BC4A394-4FFE-4BFE-9A59-2B624E071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EB4EABA5-FDCF-4F6F-8FF1-6FDFF50580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10F3C940-2320-488A-B24C-AB0A4FB539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F525BA82-37D8-47ED-AFF6-AE57124A4E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C2D78955-C80F-4DA3-83AA-D28A5A6FAD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C23DAAC-7C06-4012-8CBB-8E3126B68B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60D19F80-DC80-49EC-8EDD-7889092C1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1F50BB3-EA39-4693-BAE1-1101EF0A41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0EFD45B-69A8-47F6-A5BF-779F7EB49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9E53C464-7272-4EBC-830B-CB29A9698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B6BF10CE-C2AD-487A-9402-8D5C746ECF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1064C7FE-F8EB-47EF-97FA-348A520599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A991C553-06A1-4F26-BBBC-80F7E11E7A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CE9C081-2191-4C84-956E-F106BB015C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92F6F03-BC34-40C6-8F17-7A169CD72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A5101B80-7351-4F0F-AB7D-3E40B4D266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0570EE1D-95AC-4660-8E96-7C8A36FEB6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385D9A56-2D15-4E0A-B981-E168F09064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8D0BA2F-9273-4EAA-AD17-C4EFE1140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512CC54E-7976-4DC9-984C-45C2A23A7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C8A3FC72-9FF9-41F6-97E0-45A0FEE94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48918C16-C9B6-40D5-93A0-DB547B644A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A05612C6-4858-4854-A3D3-90CF1E1C7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8E88D77-C726-4008-849C-DA7361F885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4CFE7CA-C955-4365-90C3-6272CB9A3C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8B43FC8-B81C-490A-A346-4C6235DA8A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214D0221-0C97-4C71-B535-7506956EF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ED0C44EA-BD25-49A3-9EB8-9D8DED7C19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A3C9CCF2-15CC-4F7D-87F5-7FFEBAC9C2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8AA321D8-1D2C-472C-A2DB-EBB74498DD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24680C1-4BB5-45DB-A558-82514418CF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C94F4CEF-82DD-4CFB-8EE3-4AB115F6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4F186C9C-C620-4426-A674-E40F808F6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8929942C-BA3F-40EF-94DD-4A5C22C5B7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D234974B-3555-465B-95A7-1C63CE7386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0E38F9FD-48AC-4C3E-9E75-D1C0B555E0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3AA72E26-5C3D-4231-9042-E00AE43E80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6684433D-3C9E-4C19-A801-D51CF3064F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DADB0C3D-A021-4F40-93B3-76B61334F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1781C18-F408-401D-8A86-99FFBB9895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9D958D9F-E4B0-48B1-ADA4-3053AFB5D9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3EFCD46-F0FB-499C-81B9-3508FE5C8C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2B6A130F-CB85-4BDA-8DDF-8DAAB2F7D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9359DA40-CA94-4B1F-9BE6-C800BEEC77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73304FCD-8DAD-4BC8-A16E-84DDCA07F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BCB4864C-8F67-4BE7-89CC-664EA25EC5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845F543D-67FC-4640-A2A1-69DA6D0528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DBDB2A9C-60E5-4F7E-BA2B-4DD1595FB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72B10DA2-D88E-4952-BDB5-102E61B4B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AC5F5BED-3698-4F52-9977-D8CA2DC031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E19CCEBC-AD20-45B2-A751-42B40BB31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3A978AD9-9A35-4B89-B3BC-61E54AD9EB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77D8C808-AFC9-42DD-B253-0048903791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EECD0BF1-7C64-407E-8306-4C447B1D3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53B0F94-AC35-4CB2-878D-1DC7D68BE9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8EA50C2-BB5F-4368-AA91-67B207C1AB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DE45A7FE-0A45-45F6-8417-EBDA5A12D8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DA8B8DC8-F88C-432E-A8C2-8D13FE874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D02C5430-233D-49F7-B852-181D2B2F6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76DB286F-9E15-441C-8697-57007B76C1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534DC0EE-15B7-44AE-A7DC-8B5E2268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FBE9900-F640-4248-9C4C-EDBE5E00AF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37FF04AF-F86B-49F8-AAB5-DA696591A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710DCFEA-4572-47A3-A6BE-7B21F5758C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BA42ED8E-CCC8-478F-9EF4-625B633071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146DF8F4-DF09-4E6C-887F-C9269E56A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7FF3916E-5C82-4956-A88B-81BFAC91B8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7E5CF7AE-ED45-4AB5-9AEB-56FC964BF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CFB132C-BEB1-4897-B1A4-97422811F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4EE49F21-E336-41BC-8256-85A9AB597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C62510EE-BDCD-4393-9AD7-2D0C9A722D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2420F94B-4F00-4C6C-97E3-BA5B5E6871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E712560A-A110-4132-85D5-21BBBFA8C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D1E3102B-23D5-43AE-A67D-583AAA52BA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9D5ABE4E-EB80-423C-BBCE-9C1B77D9B0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BEB8CCC5-38F5-4892-A00B-14B645BBDF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8860175F-F7D5-4464-AD61-5B435528FE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E28C20B0-98AA-4A5B-8CE1-236A3F6CAA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8A56719F-13F0-4B75-8C04-DAACD8FD86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B30555DA-285C-4859-83DE-B16FF6DB1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7AF00E9-C8D6-41C4-9703-5468F51639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D07F88BD-A2E8-4F25-BB43-9372C6C9F3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DFAE35DA-8283-4F4B-8C00-FF8EFE39B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4340DEBE-A255-48E2-B7B2-AE881651C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FE968FB9-507A-4F2E-B346-15995081B1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4DA99BD8-9C2B-46BF-AA27-ED405540D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50C84F67-D2C2-48DF-8537-DF99C6024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F5CAEB9A-26A6-4FBF-916B-19FC9B0BF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E4DEDE1B-4819-4E4B-849E-330D7DF56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C441B73E-F19C-4313-8F46-F600603B3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014FE805-EF51-4859-A6DF-CF75F9A0F5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624CF2A5-BD9E-4570-8560-063BC70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6BEC415C-7946-43B2-9AC8-348B6B5CD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1B615AD5-3365-43D4-8E16-377A2A2F97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9D184DFD-DD33-491E-90FF-6E4ECA2668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31B62FE1-0262-4B09-ABEA-8AA010137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20C539C6-FAA9-4EBE-93D9-1F946E144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8C6EF3FF-09E5-4099-A49B-CA364A6E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B3C5E06F-8F1E-4771-AAE4-B34B1D6A3D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538D5AE9-76CC-4AE4-B026-656EDCB01B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30F1A9B9-52AB-4527-BD4A-1802F7C960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46A57D78-C020-4EEF-971D-0C8802889A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7666D7A3-5ABF-4EDE-A0C5-F2099B2D86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13BC460A-E0FF-4658-A2FD-A3AF4D51D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26467CC2-3AB3-4D37-8323-385B7399F7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563A1F58-33CE-4EDF-B902-3F43F69DA2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DDCFAB2F-7E88-4A57-999A-2506A1FE7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571BEB66-3787-441F-BB54-80C05C6F1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41DC095-611E-4979-8664-6C0EB878F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210B9ECF-D859-4919-A9D6-3208548F00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4FBC31D4-7E98-452C-8A87-822DE0432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E302346C-F328-435B-87ED-447C6F8542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B94F507E-9E94-432E-AE8A-A6CB2C5D05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1FFAC4F0-FD7F-4943-B60E-E276F8B23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A8A5D871-92FD-43C3-BF94-0B524FA7D3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6A79A241-1665-453E-ADD4-18892D4F8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81EABE18-4189-4E07-93C9-9B76673E3E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B658A0EE-6F09-4EF7-B5E7-F23A556BD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15EB019C-C95B-4DE3-BD17-DC20F800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2948B3ED-79C1-47C8-B712-0BFB5536C3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13387DB9-900B-422D-90F7-C5C7EB5D5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48FDCCF3-E6D6-4CD0-9D47-02FE785C7A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BC14E8F6-33F6-47CE-9A24-EA71D71496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78CC38F-63FC-4552-B17B-8D79D3C8F8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89042823-A002-49CE-B03D-ED1291DC1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96EFC6CE-198B-489B-B1EE-72CE842628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9FEA23D-54D9-45D7-9325-1E2F638C9C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2DB04EE3-370F-49CE-BCFE-C2999C3CF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8BCBCC34-797D-41A8-8AD1-7E03E1BBFF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AFF5C1F8-0EDE-4835-89E6-1FCB2EA39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171D504-6300-457C-AFCC-064DBB3FCC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62ACE739-C8C4-4495-B04C-C3AFC4481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3F4771CD-CDCA-4FFE-8EF5-E42D1781E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A10C0BFE-A8F9-4E21-9DFD-37A4D26C62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4D8D4EF9-4EF7-4538-A4AE-439F9335EA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7E0500AB-5662-43B9-95C2-2EC80CC54F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984021AD-A6A2-4CDA-A953-72FBA7598B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FD1FBF47-CAC8-4385-9DC7-C9BB6167E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FBAEE482-005F-4288-8D66-09EA246C45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2C5DCF49-33DE-4AFF-818E-42F59F2804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866903F3-208B-46D5-925B-254DC74291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2550D219-E342-4A38-BB89-575C1EE7A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5B5485FC-95D0-4660-9594-2C9BD3B776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2EA358DA-C7E8-4DF8-B7D6-CC58295655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990E8BB-4369-4845-8436-A6F3FE1D1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D6C050C5-1951-434B-A7FE-D271E73F8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55" name="Google Shape;155;p29"/>
          <p:cNvSpPr txBox="1">
            <a:spLocks noGrp="1"/>
          </p:cNvSpPr>
          <p:nvPr>
            <p:ph type="body" idx="1"/>
          </p:nvPr>
        </p:nvSpPr>
        <p:spPr>
          <a:xfrm>
            <a:off x="4857952" y="848134"/>
            <a:ext cx="3731078" cy="3263504"/>
          </a:xfrm>
          <a:prstGeom prst="rect">
            <a:avLst/>
          </a:prstGeom>
        </p:spPr>
        <p:txBody>
          <a:bodyPr spcFirstLastPara="1" lIns="68575" tIns="34275" rIns="68575" bIns="34275" anchorCtr="0">
            <a:normAutofit/>
          </a:bodyPr>
          <a:lstStyle/>
          <a:p>
            <a:pPr marL="0" lvl="0" indent="0" rtl="0">
              <a:spcBef>
                <a:spcPts val="0"/>
              </a:spcBef>
              <a:spcAft>
                <a:spcPts val="600"/>
              </a:spcAft>
              <a:buClr>
                <a:schemeClr val="dk1"/>
              </a:buClr>
              <a:buSzPts val="1100"/>
              <a:buNone/>
            </a:pPr>
            <a:endParaRPr lang="en-US" sz="1300">
              <a:solidFill>
                <a:schemeClr val="bg1"/>
              </a:solidFill>
            </a:endParaRPr>
          </a:p>
          <a:p>
            <a:pPr marL="457200" lvl="0" indent="-349250" rtl="0">
              <a:spcBef>
                <a:spcPts val="0"/>
              </a:spcBef>
              <a:spcAft>
                <a:spcPts val="600"/>
              </a:spcAft>
              <a:buSzPts val="1900"/>
              <a:buChar char="●"/>
            </a:pPr>
            <a:r>
              <a:rPr lang="en-US" sz="1300">
                <a:solidFill>
                  <a:schemeClr val="bg1"/>
                </a:solidFill>
              </a:rPr>
              <a:t>OpenPosture: Aimed at improving seated </a:t>
            </a:r>
          </a:p>
          <a:p>
            <a:pPr marL="457200" lvl="0" indent="0" rtl="0">
              <a:spcBef>
                <a:spcPts val="0"/>
              </a:spcBef>
              <a:spcAft>
                <a:spcPts val="600"/>
              </a:spcAft>
              <a:buNone/>
            </a:pPr>
            <a:r>
              <a:rPr lang="en-US" sz="1300">
                <a:solidFill>
                  <a:schemeClr val="bg1"/>
                </a:solidFill>
              </a:rPr>
              <a:t>posture using computer vision.</a:t>
            </a:r>
          </a:p>
          <a:p>
            <a:pPr marL="457200" lvl="0" indent="-349250" rtl="0">
              <a:spcBef>
                <a:spcPts val="0"/>
              </a:spcBef>
              <a:spcAft>
                <a:spcPts val="600"/>
              </a:spcAft>
              <a:buSzPts val="1900"/>
              <a:buChar char="●"/>
            </a:pPr>
            <a:r>
              <a:rPr lang="en-US" sz="1300">
                <a:solidFill>
                  <a:schemeClr val="bg1"/>
                </a:solidFill>
              </a:rPr>
              <a:t>Mitigate back, neck, and hip pain caused by </a:t>
            </a:r>
          </a:p>
          <a:p>
            <a:pPr marL="457200" lvl="0" indent="0" rtl="0">
              <a:spcBef>
                <a:spcPts val="0"/>
              </a:spcBef>
              <a:spcAft>
                <a:spcPts val="600"/>
              </a:spcAft>
              <a:buNone/>
            </a:pPr>
            <a:r>
              <a:rPr lang="en-US" sz="1300">
                <a:solidFill>
                  <a:schemeClr val="bg1"/>
                </a:solidFill>
              </a:rPr>
              <a:t>poor posture and prolonged sitting.</a:t>
            </a:r>
          </a:p>
          <a:p>
            <a:pPr marL="457200" lvl="0" indent="-349250" rtl="0">
              <a:spcBef>
                <a:spcPts val="0"/>
              </a:spcBef>
              <a:spcAft>
                <a:spcPts val="600"/>
              </a:spcAft>
              <a:buSzPts val="1900"/>
              <a:buChar char="●"/>
            </a:pPr>
            <a:r>
              <a:rPr lang="en-US" sz="1300">
                <a:solidFill>
                  <a:schemeClr val="bg1"/>
                </a:solidFill>
              </a:rPr>
              <a:t>Utilizes OpenCV for key point detection, </a:t>
            </a:r>
          </a:p>
          <a:p>
            <a:pPr marL="457200" lvl="0" indent="0" rtl="0">
              <a:spcBef>
                <a:spcPts val="0"/>
              </a:spcBef>
              <a:spcAft>
                <a:spcPts val="600"/>
              </a:spcAft>
              <a:buNone/>
            </a:pPr>
            <a:r>
              <a:rPr lang="en-US" sz="1300">
                <a:solidFill>
                  <a:schemeClr val="bg1"/>
                </a:solidFill>
              </a:rPr>
              <a:t>with dependencies on Keras and </a:t>
            </a:r>
          </a:p>
          <a:p>
            <a:pPr marL="457200" lvl="0" indent="0" rtl="0">
              <a:spcBef>
                <a:spcPts val="0"/>
              </a:spcBef>
              <a:spcAft>
                <a:spcPts val="600"/>
              </a:spcAft>
              <a:buNone/>
            </a:pPr>
            <a:r>
              <a:rPr lang="en-US" sz="1300">
                <a:solidFill>
                  <a:schemeClr val="bg1"/>
                </a:solidFill>
              </a:rPr>
              <a:t>TensorFlow.</a:t>
            </a:r>
          </a:p>
          <a:p>
            <a:pPr marL="457200" lvl="0" indent="-349250" rtl="0">
              <a:spcBef>
                <a:spcPts val="0"/>
              </a:spcBef>
              <a:spcAft>
                <a:spcPts val="600"/>
              </a:spcAft>
              <a:buSzPts val="1900"/>
              <a:buChar char="●"/>
            </a:pPr>
            <a:r>
              <a:rPr lang="en-US" sz="1300">
                <a:solidFill>
                  <a:schemeClr val="bg1"/>
                </a:solidFill>
              </a:rPr>
              <a:t>Uses MIT's "Seated-Posture-Recognition" </a:t>
            </a:r>
          </a:p>
          <a:p>
            <a:pPr marL="457200" lvl="0" indent="0" rtl="0">
              <a:spcBef>
                <a:spcPts val="0"/>
              </a:spcBef>
              <a:spcAft>
                <a:spcPts val="600"/>
              </a:spcAft>
              <a:buNone/>
            </a:pPr>
            <a:r>
              <a:rPr lang="en-US" sz="1300">
                <a:solidFill>
                  <a:schemeClr val="bg1"/>
                </a:solidFill>
              </a:rPr>
              <a:t>Initiative as a starting point.</a:t>
            </a:r>
          </a:p>
          <a:p>
            <a:pPr marL="0" lvl="0" indent="0" rtl="0">
              <a:spcBef>
                <a:spcPts val="0"/>
              </a:spcBef>
              <a:spcAft>
                <a:spcPts val="600"/>
              </a:spcAft>
              <a:buClr>
                <a:schemeClr val="dk1"/>
              </a:buClr>
              <a:buSzPts val="1100"/>
              <a:buNone/>
            </a:pPr>
            <a:endParaRPr lang="en-US" sz="130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0"/>
        <p:cNvGrpSpPr/>
        <p:nvPr/>
      </p:nvGrpSpPr>
      <p:grpSpPr>
        <a:xfrm>
          <a:off x="0" y="0"/>
          <a:ext cx="0" cy="0"/>
          <a:chOff x="0" y="0"/>
          <a:chExt cx="0" cy="0"/>
        </a:xfrm>
      </p:grpSpPr>
      <p:sp>
        <p:nvSpPr>
          <p:cNvPr id="167"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topwatch">
            <a:extLst>
              <a:ext uri="{FF2B5EF4-FFF2-40B4-BE49-F238E27FC236}">
                <a16:creationId xmlns:a16="http://schemas.microsoft.com/office/drawing/2014/main" id="{B12F8C0A-3E28-E3A3-342F-15E167B3C4AA}"/>
              </a:ext>
            </a:extLst>
          </p:cNvPr>
          <p:cNvPicPr>
            <a:picLocks noChangeAspect="1"/>
          </p:cNvPicPr>
          <p:nvPr/>
        </p:nvPicPr>
        <p:blipFill rotWithShape="1">
          <a:blip r:embed="rId3">
            <a:alphaModFix amt="40000"/>
          </a:blip>
          <a:srcRect b="4256"/>
          <a:stretch/>
        </p:blipFill>
        <p:spPr>
          <a:xfrm>
            <a:off x="20" y="10"/>
            <a:ext cx="9143979" cy="5143490"/>
          </a:xfrm>
          <a:prstGeom prst="rect">
            <a:avLst/>
          </a:prstGeom>
        </p:spPr>
      </p:pic>
      <p:sp>
        <p:nvSpPr>
          <p:cNvPr id="161" name="Google Shape;161;p30"/>
          <p:cNvSpPr txBox="1">
            <a:spLocks noGrp="1"/>
          </p:cNvSpPr>
          <p:nvPr>
            <p:ph type="title"/>
          </p:nvPr>
        </p:nvSpPr>
        <p:spPr>
          <a:xfrm>
            <a:off x="630936" y="706374"/>
            <a:ext cx="7879842" cy="1543050"/>
          </a:xfrm>
          <a:prstGeom prst="rect">
            <a:avLst/>
          </a:prstGeom>
        </p:spPr>
        <p:txBody>
          <a:bodyPr spcFirstLastPara="1" lIns="68575" tIns="34275" rIns="68575" bIns="34275" anchor="b" anchorCtr="0">
            <a:normAutofit/>
          </a:bodyPr>
          <a:lstStyle/>
          <a:p>
            <a:pPr marL="0" lvl="0" indent="0" rtl="0">
              <a:spcBef>
                <a:spcPts val="0"/>
              </a:spcBef>
              <a:spcAft>
                <a:spcPts val="0"/>
              </a:spcAft>
              <a:buClr>
                <a:schemeClr val="dk1"/>
              </a:buClr>
              <a:buSzPts val="3300"/>
              <a:buFont typeface="Play"/>
              <a:buNone/>
            </a:pPr>
            <a:r>
              <a:rPr lang="en-US" sz="3800">
                <a:solidFill>
                  <a:schemeClr val="bg1"/>
                </a:solidFill>
              </a:rPr>
              <a:t>Preliminary Analysis</a:t>
            </a:r>
          </a:p>
        </p:txBody>
      </p:sp>
      <p:sp>
        <p:nvSpPr>
          <p:cNvPr id="169" name="Rectangle 16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40105"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1" name="Rectangle 17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430901"/>
            <a:ext cx="7879842" cy="1371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Google Shape;162;p30"/>
          <p:cNvSpPr txBox="1">
            <a:spLocks noGrp="1"/>
          </p:cNvSpPr>
          <p:nvPr>
            <p:ph type="body" idx="1"/>
          </p:nvPr>
        </p:nvSpPr>
        <p:spPr>
          <a:xfrm>
            <a:off x="630936" y="2626614"/>
            <a:ext cx="7879842" cy="2002536"/>
          </a:xfrm>
          <a:prstGeom prst="rect">
            <a:avLst/>
          </a:prstGeom>
        </p:spPr>
        <p:txBody>
          <a:bodyPr spcFirstLastPara="1" lIns="68575" tIns="34275" rIns="68575" bIns="34275" anchorCtr="0">
            <a:normAutofit/>
          </a:bodyPr>
          <a:lstStyle/>
          <a:p>
            <a:pPr marL="0" lvl="0" indent="0" rtl="0">
              <a:spcBef>
                <a:spcPts val="0"/>
              </a:spcBef>
              <a:spcAft>
                <a:spcPts val="600"/>
              </a:spcAft>
              <a:buClr>
                <a:schemeClr val="dk1"/>
              </a:buClr>
              <a:buSzPts val="1100"/>
              <a:buNone/>
            </a:pPr>
            <a:endParaRPr lang="en-US" sz="1500">
              <a:solidFill>
                <a:schemeClr val="bg1"/>
              </a:solidFill>
            </a:endParaRPr>
          </a:p>
          <a:p>
            <a:pPr marL="457200" lvl="0" indent="-349250" rtl="0">
              <a:spcBef>
                <a:spcPts val="0"/>
              </a:spcBef>
              <a:spcAft>
                <a:spcPts val="600"/>
              </a:spcAft>
              <a:buSzPts val="1900"/>
              <a:buChar char="●"/>
            </a:pPr>
            <a:r>
              <a:rPr lang="en-US" sz="1500">
                <a:solidFill>
                  <a:schemeClr val="bg1"/>
                </a:solidFill>
              </a:rPr>
              <a:t>Source Code is not maintained. Project was created in 2018.</a:t>
            </a:r>
          </a:p>
          <a:p>
            <a:pPr marL="0" lvl="0" indent="0" rtl="0">
              <a:spcBef>
                <a:spcPts val="0"/>
              </a:spcBef>
              <a:spcAft>
                <a:spcPts val="600"/>
              </a:spcAft>
              <a:buClr>
                <a:schemeClr val="dk1"/>
              </a:buClr>
              <a:buSzPts val="1100"/>
              <a:buNone/>
            </a:pPr>
            <a:endParaRPr lang="en-US" sz="1500">
              <a:solidFill>
                <a:schemeClr val="bg1"/>
              </a:solidFill>
            </a:endParaRPr>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Shape 166"/>
        <p:cNvGrpSpPr/>
        <p:nvPr/>
      </p:nvGrpSpPr>
      <p:grpSpPr>
        <a:xfrm>
          <a:off x="0" y="0"/>
          <a:ext cx="0" cy="0"/>
          <a:chOff x="0" y="0"/>
          <a:chExt cx="0" cy="0"/>
        </a:xfrm>
      </p:grpSpPr>
      <p:sp>
        <p:nvSpPr>
          <p:cNvPr id="167" name="Google Shape;167;p31"/>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US"/>
              <a:t>Triangle Model</a:t>
            </a:r>
          </a:p>
        </p:txBody>
      </p:sp>
      <p:pic>
        <p:nvPicPr>
          <p:cNvPr id="168" name="Google Shape;168;p31"/>
          <p:cNvPicPr preferRelativeResize="0"/>
          <p:nvPr/>
        </p:nvPicPr>
        <p:blipFill>
          <a:blip r:embed="rId3">
            <a:alphaModFix/>
          </a:blip>
          <a:stretch>
            <a:fillRect/>
          </a:stretch>
        </p:blipFill>
        <p:spPr>
          <a:xfrm>
            <a:off x="7254739" y="3733487"/>
            <a:ext cx="1486135" cy="832250"/>
          </a:xfrm>
          <a:prstGeom prst="rect">
            <a:avLst/>
          </a:prstGeom>
          <a:noFill/>
          <a:ln>
            <a:noFill/>
          </a:ln>
        </p:spPr>
      </p:pic>
      <p:pic>
        <p:nvPicPr>
          <p:cNvPr id="169" name="Google Shape;169;p31"/>
          <p:cNvPicPr preferRelativeResize="0"/>
          <p:nvPr/>
        </p:nvPicPr>
        <p:blipFill>
          <a:blip r:embed="rId4">
            <a:alphaModFix/>
          </a:blip>
          <a:stretch>
            <a:fillRect/>
          </a:stretch>
        </p:blipFill>
        <p:spPr>
          <a:xfrm>
            <a:off x="351375" y="3652525"/>
            <a:ext cx="2349245" cy="994175"/>
          </a:xfrm>
          <a:prstGeom prst="rect">
            <a:avLst/>
          </a:prstGeom>
          <a:noFill/>
          <a:ln>
            <a:noFill/>
          </a:ln>
        </p:spPr>
      </p:pic>
      <p:pic>
        <p:nvPicPr>
          <p:cNvPr id="170" name="Google Shape;170;p31"/>
          <p:cNvPicPr preferRelativeResize="0"/>
          <p:nvPr/>
        </p:nvPicPr>
        <p:blipFill>
          <a:blip r:embed="rId5">
            <a:alphaModFix/>
          </a:blip>
          <a:stretch>
            <a:fillRect/>
          </a:stretch>
        </p:blipFill>
        <p:spPr>
          <a:xfrm>
            <a:off x="3599325" y="3810214"/>
            <a:ext cx="2548950" cy="715375"/>
          </a:xfrm>
          <a:prstGeom prst="rect">
            <a:avLst/>
          </a:prstGeom>
          <a:noFill/>
          <a:ln>
            <a:noFill/>
          </a:ln>
        </p:spPr>
      </p:pic>
      <p:pic>
        <p:nvPicPr>
          <p:cNvPr id="171" name="Google Shape;171;p31"/>
          <p:cNvPicPr preferRelativeResize="0"/>
          <p:nvPr/>
        </p:nvPicPr>
        <p:blipFill>
          <a:blip r:embed="rId6">
            <a:alphaModFix/>
          </a:blip>
          <a:stretch>
            <a:fillRect/>
          </a:stretch>
        </p:blipFill>
        <p:spPr>
          <a:xfrm>
            <a:off x="3317625" y="1058691"/>
            <a:ext cx="2733675" cy="1666875"/>
          </a:xfrm>
          <a:prstGeom prst="rect">
            <a:avLst/>
          </a:prstGeom>
          <a:noFill/>
          <a:ln>
            <a:noFill/>
          </a:ln>
        </p:spPr>
      </p:pic>
      <p:cxnSp>
        <p:nvCxnSpPr>
          <p:cNvPr id="172" name="Google Shape;172;p31"/>
          <p:cNvCxnSpPr>
            <a:stCxn id="169" idx="0"/>
            <a:endCxn id="171" idx="1"/>
          </p:cNvCxnSpPr>
          <p:nvPr/>
        </p:nvCxnSpPr>
        <p:spPr>
          <a:xfrm rot="10800000" flipH="1">
            <a:off x="1525997" y="1892125"/>
            <a:ext cx="1791600" cy="1760400"/>
          </a:xfrm>
          <a:prstGeom prst="straightConnector1">
            <a:avLst/>
          </a:prstGeom>
          <a:noFill/>
          <a:ln w="9525" cap="flat" cmpd="sng">
            <a:solidFill>
              <a:schemeClr val="dk2"/>
            </a:solidFill>
            <a:prstDash val="solid"/>
            <a:round/>
            <a:headEnd type="none" w="med" len="med"/>
            <a:tailEnd type="triangle" w="med" len="med"/>
          </a:ln>
        </p:spPr>
      </p:cxnSp>
      <p:cxnSp>
        <p:nvCxnSpPr>
          <p:cNvPr id="173" name="Google Shape;173;p31"/>
          <p:cNvCxnSpPr>
            <a:stCxn id="168" idx="0"/>
            <a:endCxn id="171" idx="3"/>
          </p:cNvCxnSpPr>
          <p:nvPr/>
        </p:nvCxnSpPr>
        <p:spPr>
          <a:xfrm rot="10800000">
            <a:off x="6051407" y="1892087"/>
            <a:ext cx="1946400" cy="1841400"/>
          </a:xfrm>
          <a:prstGeom prst="straightConnector1">
            <a:avLst/>
          </a:prstGeom>
          <a:noFill/>
          <a:ln w="9525" cap="flat" cmpd="sng">
            <a:solidFill>
              <a:schemeClr val="dk2"/>
            </a:solidFill>
            <a:prstDash val="solid"/>
            <a:round/>
            <a:headEnd type="none" w="med" len="med"/>
            <a:tailEnd type="triangle" w="med" len="med"/>
          </a:ln>
        </p:spPr>
      </p:cxnSp>
      <p:cxnSp>
        <p:nvCxnSpPr>
          <p:cNvPr id="174" name="Google Shape;174;p31"/>
          <p:cNvCxnSpPr>
            <a:stCxn id="170" idx="1"/>
            <a:endCxn id="169" idx="3"/>
          </p:cNvCxnSpPr>
          <p:nvPr/>
        </p:nvCxnSpPr>
        <p:spPr>
          <a:xfrm rot="10800000">
            <a:off x="2700525" y="4149601"/>
            <a:ext cx="898800" cy="18300"/>
          </a:xfrm>
          <a:prstGeom prst="straightConnector1">
            <a:avLst/>
          </a:prstGeom>
          <a:noFill/>
          <a:ln w="9525" cap="flat" cmpd="sng">
            <a:solidFill>
              <a:schemeClr val="dk2"/>
            </a:solidFill>
            <a:prstDash val="solid"/>
            <a:round/>
            <a:headEnd type="none" w="med" len="med"/>
            <a:tailEnd type="triangle" w="med" len="med"/>
          </a:ln>
        </p:spPr>
      </p:cxnSp>
      <p:cxnSp>
        <p:nvCxnSpPr>
          <p:cNvPr id="175" name="Google Shape;175;p31"/>
          <p:cNvCxnSpPr>
            <a:stCxn id="170" idx="3"/>
            <a:endCxn id="168" idx="1"/>
          </p:cNvCxnSpPr>
          <p:nvPr/>
        </p:nvCxnSpPr>
        <p:spPr>
          <a:xfrm rot="10800000" flipH="1">
            <a:off x="6148275" y="4149601"/>
            <a:ext cx="1106400" cy="18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9"/>
        <p:cNvGrpSpPr/>
        <p:nvPr/>
      </p:nvGrpSpPr>
      <p:grpSpPr>
        <a:xfrm>
          <a:off x="0" y="0"/>
          <a:ext cx="0" cy="0"/>
          <a:chOff x="0" y="0"/>
          <a:chExt cx="0" cy="0"/>
        </a:xfrm>
      </p:grpSpPr>
      <p:sp>
        <p:nvSpPr>
          <p:cNvPr id="186" name="Rectangle 18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Google Shape;180;p32"/>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 anchorCtr="0">
            <a:normAutofit/>
          </a:bodyPr>
          <a:lstStyle/>
          <a:p>
            <a:pPr marL="0" lvl="0" indent="0" algn="ctr">
              <a:spcBef>
                <a:spcPct val="0"/>
              </a:spcBef>
              <a:spcAft>
                <a:spcPts val="0"/>
              </a:spcAft>
              <a:buClr>
                <a:schemeClr val="dk1"/>
              </a:buClr>
              <a:buSzPts val="3300"/>
            </a:pPr>
            <a:r>
              <a:rPr lang="en-US" sz="2400" kern="1200">
                <a:solidFill>
                  <a:schemeClr val="bg1"/>
                </a:solidFill>
                <a:latin typeface="+mj-lt"/>
                <a:ea typeface="+mj-ea"/>
                <a:cs typeface="+mj-cs"/>
              </a:rPr>
              <a:t>Source Code Results</a:t>
            </a:r>
          </a:p>
        </p:txBody>
      </p:sp>
      <p:pic>
        <p:nvPicPr>
          <p:cNvPr id="181" name="Google Shape;181;p32"/>
          <p:cNvPicPr preferRelativeResize="0"/>
          <p:nvPr/>
        </p:nvPicPr>
        <p:blipFill>
          <a:blip r:embed="rId3"/>
          <a:stretch>
            <a:fillRect/>
          </a:stretch>
        </p:blipFill>
        <p:spPr>
          <a:xfrm>
            <a:off x="1448161" y="1256420"/>
            <a:ext cx="6247676" cy="3295649"/>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p:nvSpPr>
          <p:cNvPr id="193" name="Rectangle 192">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101411" cy="5143500"/>
          </a:xfrm>
          <a:prstGeom prst="rect">
            <a:avLst/>
          </a:prstGeom>
          <a:solidFill>
            <a:srgbClr val="554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5" name="Straight Connector 194">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850481" y="1817361"/>
            <a:ext cx="0" cy="150876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87" name="Google Shape;187;p33"/>
          <p:cNvPicPr preferRelativeResize="0"/>
          <p:nvPr/>
        </p:nvPicPr>
        <p:blipFill>
          <a:blip r:embed="rId3">
            <a:alphaModFix/>
          </a:blip>
          <a:stretch>
            <a:fillRect/>
          </a:stretch>
        </p:blipFill>
        <p:spPr>
          <a:xfrm>
            <a:off x="4938713" y="479425"/>
            <a:ext cx="3360738" cy="2606675"/>
          </a:xfrm>
          <a:prstGeom prst="rect">
            <a:avLst/>
          </a:prstGeom>
        </p:spPr>
      </p:pic>
      <p:pic>
        <p:nvPicPr>
          <p:cNvPr id="188" name="Google Shape;188;p33"/>
          <p:cNvPicPr preferRelativeResize="0"/>
          <p:nvPr/>
        </p:nvPicPr>
        <p:blipFill>
          <a:blip r:embed="rId4">
            <a:alphaModFix/>
          </a:blip>
          <a:stretch>
            <a:fillRect/>
          </a:stretch>
        </p:blipFill>
        <p:spPr>
          <a:xfrm>
            <a:off x="4938713" y="3154363"/>
            <a:ext cx="3360738" cy="1509713"/>
          </a:xfrm>
          <a:prstGeom prst="rect">
            <a:avLst/>
          </a:prstGeom>
        </p:spPr>
      </p:pic>
      <p:sp>
        <p:nvSpPr>
          <p:cNvPr id="186" name="Google Shape;186;p33"/>
          <p:cNvSpPr txBox="1">
            <a:spLocks noGrp="1"/>
          </p:cNvSpPr>
          <p:nvPr>
            <p:ph type="title"/>
          </p:nvPr>
        </p:nvSpPr>
        <p:spPr>
          <a:xfrm>
            <a:off x="485058" y="480060"/>
            <a:ext cx="3130428" cy="4183363"/>
          </a:xfrm>
          <a:prstGeom prst="rect">
            <a:avLst/>
          </a:prstGeom>
        </p:spPr>
        <p:txBody>
          <a:bodyPr spcFirstLastPara="1" vert="horz" lIns="91440" tIns="45720" rIns="91440" bIns="45720" rtlCol="0" anchor="ctr" anchorCtr="0">
            <a:normAutofit/>
          </a:bodyPr>
          <a:lstStyle/>
          <a:p>
            <a:pPr marL="0" lvl="0" indent="0" algn="r">
              <a:spcBef>
                <a:spcPct val="0"/>
              </a:spcBef>
              <a:spcAft>
                <a:spcPts val="0"/>
              </a:spcAft>
              <a:buClr>
                <a:schemeClr val="dk1"/>
              </a:buClr>
              <a:buSzPts val="3300"/>
            </a:pPr>
            <a:r>
              <a:rPr lang="en-US" sz="4100" kern="1200">
                <a:solidFill>
                  <a:srgbClr val="FFFFFF"/>
                </a:solidFill>
                <a:latin typeface="+mj-lt"/>
                <a:ea typeface="+mj-ea"/>
                <a:cs typeface="+mj-cs"/>
              </a:rPr>
              <a:t>Real Time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2"/>
        <p:cNvGrpSpPr/>
        <p:nvPr/>
      </p:nvGrpSpPr>
      <p:grpSpPr>
        <a:xfrm>
          <a:off x="0" y="0"/>
          <a:ext cx="0" cy="0"/>
          <a:chOff x="0" y="0"/>
          <a:chExt cx="0" cy="0"/>
        </a:xfrm>
      </p:grpSpPr>
      <p:sp>
        <p:nvSpPr>
          <p:cNvPr id="193" name="Google Shape;193;p34"/>
          <p:cNvSpPr/>
          <p:nvPr/>
        </p:nvSpPr>
        <p:spPr>
          <a:xfrm>
            <a:off x="1143" y="0"/>
            <a:ext cx="9141714" cy="5143500"/>
          </a:xfrm>
          <a:prstGeom prst="rect">
            <a:avLst/>
          </a:prstGeom>
          <a:no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194" name="Google Shape;194;p34" descr="Word Writing Text Dataset. Business Concept for Collection of Numbers or  Values that Relate To a Particular Subject Wrinkle Paper Stock Photo -  Image of concept, computer: 172377774"/>
          <p:cNvPicPr preferRelativeResize="0"/>
          <p:nvPr/>
        </p:nvPicPr>
        <p:blipFill rotWithShape="1">
          <a:blip r:embed="rId3">
            <a:alphaModFix/>
          </a:blip>
          <a:srcRect t="11626" b="10801"/>
          <a:stretch/>
        </p:blipFill>
        <p:spPr>
          <a:xfrm>
            <a:off x="15" y="962"/>
            <a:ext cx="9143985" cy="514253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4E2FC"/>
        </a:solidFill>
        <a:effectLst/>
      </p:bgPr>
    </p:bg>
    <p:spTree>
      <p:nvGrpSpPr>
        <p:cNvPr id="1" name="Shape 198"/>
        <p:cNvGrpSpPr/>
        <p:nvPr/>
      </p:nvGrpSpPr>
      <p:grpSpPr>
        <a:xfrm>
          <a:off x="0" y="0"/>
          <a:ext cx="0" cy="0"/>
          <a:chOff x="0" y="0"/>
          <a:chExt cx="0" cy="0"/>
        </a:xfrm>
      </p:grpSpPr>
      <p:pic>
        <p:nvPicPr>
          <p:cNvPr id="199" name="Google Shape;199;p35" descr="A person leaning on a desk&#10;&#10;Description automatically generated"/>
          <p:cNvPicPr preferRelativeResize="0"/>
          <p:nvPr/>
        </p:nvPicPr>
        <p:blipFill rotWithShape="1">
          <a:blip r:embed="rId3">
            <a:alphaModFix/>
          </a:blip>
          <a:srcRect/>
          <a:stretch/>
        </p:blipFill>
        <p:spPr>
          <a:xfrm rot="5400000">
            <a:off x="2290599" y="1086096"/>
            <a:ext cx="3997083" cy="2975283"/>
          </a:xfrm>
          <a:prstGeom prst="rect">
            <a:avLst/>
          </a:prstGeom>
          <a:noFill/>
          <a:ln>
            <a:noFill/>
          </a:ln>
        </p:spPr>
      </p:pic>
      <p:sp>
        <p:nvSpPr>
          <p:cNvPr id="200" name="Google Shape;200;p35"/>
          <p:cNvSpPr txBox="1"/>
          <p:nvPr/>
        </p:nvSpPr>
        <p:spPr>
          <a:xfrm>
            <a:off x="2801499" y="3769152"/>
            <a:ext cx="2975283" cy="800477"/>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0" i="0" u="none" strike="noStrike" cap="none">
                <a:solidFill>
                  <a:srgbClr val="FFFFFF"/>
                </a:solidFill>
                <a:latin typeface="Arial"/>
                <a:ea typeface="Arial"/>
                <a:cs typeface="Arial"/>
                <a:sym typeface="Arial"/>
              </a:rPr>
              <a:t>Left Side</a:t>
            </a:r>
            <a:endParaRPr sz="1000" b="0" i="0" u="none" strike="noStrike" cap="none">
              <a:solidFill>
                <a:srgbClr val="FFFFFF"/>
              </a:solidFill>
              <a:latin typeface="Arial"/>
              <a:ea typeface="Arial"/>
              <a:cs typeface="Arial"/>
              <a:sym typeface="Arial"/>
            </a:endParaRPr>
          </a:p>
        </p:txBody>
      </p:sp>
      <p:pic>
        <p:nvPicPr>
          <p:cNvPr id="201" name="Google Shape;201;p35" descr="A person sitting in a chair&#10;&#10;Description automatically generated"/>
          <p:cNvPicPr preferRelativeResize="0"/>
          <p:nvPr/>
        </p:nvPicPr>
        <p:blipFill rotWithShape="1">
          <a:blip r:embed="rId4">
            <a:alphaModFix/>
          </a:blip>
          <a:srcRect/>
          <a:stretch/>
        </p:blipFill>
        <p:spPr>
          <a:xfrm rot="5400000">
            <a:off x="5314917" y="1082120"/>
            <a:ext cx="3997083" cy="2975283"/>
          </a:xfrm>
          <a:prstGeom prst="rect">
            <a:avLst/>
          </a:prstGeom>
          <a:noFill/>
          <a:ln>
            <a:noFill/>
          </a:ln>
        </p:spPr>
      </p:pic>
      <p:sp>
        <p:nvSpPr>
          <p:cNvPr id="202" name="Google Shape;202;p35"/>
          <p:cNvSpPr txBox="1"/>
          <p:nvPr/>
        </p:nvSpPr>
        <p:spPr>
          <a:xfrm>
            <a:off x="5825817" y="3769152"/>
            <a:ext cx="2975283" cy="800477"/>
          </a:xfrm>
          <a:prstGeom prst="rect">
            <a:avLst/>
          </a:prstGeom>
          <a:solidFill>
            <a:srgbClr val="000000">
              <a:alpha val="49803"/>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r>
              <a:rPr lang="en" sz="1100" b="0" i="0" u="none" strike="noStrike" cap="none">
                <a:solidFill>
                  <a:srgbClr val="FFFFFF"/>
                </a:solidFill>
                <a:latin typeface="Arial"/>
                <a:ea typeface="Arial"/>
                <a:cs typeface="Arial"/>
                <a:sym typeface="Arial"/>
              </a:rPr>
              <a:t>Right Side</a:t>
            </a:r>
            <a:endParaRPr sz="1000" b="0" i="0" u="none" strike="noStrike" cap="none">
              <a:solidFill>
                <a:srgbClr val="FFFFFF"/>
              </a:solidFill>
              <a:latin typeface="Arial"/>
              <a:ea typeface="Arial"/>
              <a:cs typeface="Arial"/>
              <a:sym typeface="Arial"/>
            </a:endParaRPr>
          </a:p>
        </p:txBody>
      </p:sp>
      <p:pic>
        <p:nvPicPr>
          <p:cNvPr id="203" name="Google Shape;203;p35" descr="Arrow Right with solid fill"/>
          <p:cNvPicPr preferRelativeResize="0"/>
          <p:nvPr/>
        </p:nvPicPr>
        <p:blipFill rotWithShape="1">
          <a:blip r:embed="rId5">
            <a:alphaModFix/>
          </a:blip>
          <a:srcRect/>
          <a:stretch/>
        </p:blipFill>
        <p:spPr>
          <a:xfrm>
            <a:off x="342900" y="1216674"/>
            <a:ext cx="1739930" cy="1739930"/>
          </a:xfrm>
          <a:prstGeom prst="rect">
            <a:avLst/>
          </a:prstGeom>
          <a:noFill/>
          <a:ln>
            <a:noFill/>
          </a:ln>
        </p:spPr>
      </p:pic>
      <p:pic>
        <p:nvPicPr>
          <p:cNvPr id="204" name="Google Shape;204;p35" descr="Arrow Right with solid fill"/>
          <p:cNvPicPr preferRelativeResize="0"/>
          <p:nvPr/>
        </p:nvPicPr>
        <p:blipFill rotWithShape="1">
          <a:blip r:embed="rId6">
            <a:alphaModFix/>
          </a:blip>
          <a:srcRect/>
          <a:stretch/>
        </p:blipFill>
        <p:spPr>
          <a:xfrm rot="10800000">
            <a:off x="342900" y="2086639"/>
            <a:ext cx="1739930" cy="173993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296</Words>
  <Application>Microsoft Macintosh PowerPoint</Application>
  <PresentationFormat>On-screen Show (16:9)</PresentationFormat>
  <Paragraphs>49</Paragraphs>
  <Slides>20</Slides>
  <Notes>20</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20</vt:i4>
      </vt:variant>
    </vt:vector>
  </HeadingPairs>
  <TitlesOfParts>
    <vt:vector size="26" baseType="lpstr">
      <vt:lpstr>Calibri</vt:lpstr>
      <vt:lpstr>Play</vt:lpstr>
      <vt:lpstr>Arial</vt:lpstr>
      <vt:lpstr>Simple Light</vt:lpstr>
      <vt:lpstr>Office Theme</vt:lpstr>
      <vt:lpstr>Office Theme</vt:lpstr>
      <vt:lpstr>OpenPosture  Phase 2</vt:lpstr>
      <vt:lpstr>Background</vt:lpstr>
      <vt:lpstr>Intro</vt:lpstr>
      <vt:lpstr>Preliminary Analysis</vt:lpstr>
      <vt:lpstr>Triangle Model</vt:lpstr>
      <vt:lpstr>Source Code Results</vt:lpstr>
      <vt:lpstr>Real Time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Methodologies: Currently Working On</vt:lpstr>
      <vt:lpstr>PowerPoint Presentation</vt:lpstr>
      <vt:lpstr>Resolve Back Pain Caused By Leaning Forward</vt:lpstr>
      <vt:lpstr>Resolve Hip Pain Caused By Frequent Leg Crossing</vt:lpstr>
      <vt:lpstr>Additional Plans - Use Object Detection in feedback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OpenPosture  Phase 2</dc:title>
  <cp:lastModifiedBy>Ally Ryan</cp:lastModifiedBy>
  <cp:revision>1</cp:revision>
  <dcterms:modified xsi:type="dcterms:W3CDTF">2024-02-20T22:31:52Z</dcterms:modified>
</cp:coreProperties>
</file>